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sldIdLst>
    <p:sldId id="256" r:id="rId5"/>
    <p:sldId id="257" r:id="rId6"/>
    <p:sldId id="271" r:id="rId7"/>
    <p:sldId id="258" r:id="rId8"/>
    <p:sldId id="272" r:id="rId9"/>
    <p:sldId id="259" r:id="rId10"/>
    <p:sldId id="273" r:id="rId11"/>
    <p:sldId id="260" r:id="rId12"/>
    <p:sldId id="274" r:id="rId13"/>
    <p:sldId id="261" r:id="rId14"/>
    <p:sldId id="275" r:id="rId15"/>
    <p:sldId id="262" r:id="rId16"/>
    <p:sldId id="276" r:id="rId17"/>
    <p:sldId id="263" r:id="rId18"/>
    <p:sldId id="277" r:id="rId19"/>
    <p:sldId id="264" r:id="rId20"/>
    <p:sldId id="278" r:id="rId21"/>
    <p:sldId id="265" r:id="rId22"/>
    <p:sldId id="279" r:id="rId23"/>
    <p:sldId id="266" r:id="rId24"/>
    <p:sldId id="280" r:id="rId25"/>
    <p:sldId id="268" r:id="rId26"/>
    <p:sldId id="281" r:id="rId27"/>
    <p:sldId id="269" r:id="rId28"/>
    <p:sldId id="282" r:id="rId29"/>
    <p:sldId id="283" r:id="rId30"/>
    <p:sldId id="284" r:id="rId3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218A3F-7707-8D44-B7CA-12CC734B82A5}" v="38" dt="2024-03-14T15:40:19.9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70"/>
    <p:restoredTop sz="94719"/>
  </p:normalViewPr>
  <p:slideViewPr>
    <p:cSldViewPr snapToGrid="0">
      <p:cViewPr varScale="1">
        <p:scale>
          <a:sx n="144" d="100"/>
          <a:sy n="144" d="100"/>
        </p:scale>
        <p:origin x="21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iago Pardo" userId="b65fc5c1-58fc-4bac-a2fc-91e6d6252c0d" providerId="ADAL" clId="{57218A3F-7707-8D44-B7CA-12CC734B82A5}"/>
    <pc:docChg chg="undo custSel addSld delSld modSld sldOrd">
      <pc:chgData name="Santiago Pardo" userId="b65fc5c1-58fc-4bac-a2fc-91e6d6252c0d" providerId="ADAL" clId="{57218A3F-7707-8D44-B7CA-12CC734B82A5}" dt="2024-03-14T16:05:52.732" v="83" actId="20578"/>
      <pc:docMkLst>
        <pc:docMk/>
      </pc:docMkLst>
      <pc:sldChg chg="addSp delSp modSp mod setBg">
        <pc:chgData name="Santiago Pardo" userId="b65fc5c1-58fc-4bac-a2fc-91e6d6252c0d" providerId="ADAL" clId="{57218A3F-7707-8D44-B7CA-12CC734B82A5}" dt="2024-03-14T15:37:45.804" v="60" actId="26606"/>
        <pc:sldMkLst>
          <pc:docMk/>
          <pc:sldMk cId="4630750" sldId="257"/>
        </pc:sldMkLst>
        <pc:spChg chg="mod">
          <ac:chgData name="Santiago Pardo" userId="b65fc5c1-58fc-4bac-a2fc-91e6d6252c0d" providerId="ADAL" clId="{57218A3F-7707-8D44-B7CA-12CC734B82A5}" dt="2024-03-12T21:03:13.728" v="7" actId="26606"/>
          <ac:spMkLst>
            <pc:docMk/>
            <pc:sldMk cId="4630750" sldId="257"/>
            <ac:spMk id="2" creationId="{3E9B1F90-7740-8A06-086D-8C94A9595E89}"/>
          </ac:spMkLst>
        </pc:spChg>
        <pc:spChg chg="add del mod">
          <ac:chgData name="Santiago Pardo" userId="b65fc5c1-58fc-4bac-a2fc-91e6d6252c0d" providerId="ADAL" clId="{57218A3F-7707-8D44-B7CA-12CC734B82A5}" dt="2024-03-12T21:02:47.054" v="3" actId="478"/>
          <ac:spMkLst>
            <pc:docMk/>
            <pc:sldMk cId="4630750" sldId="257"/>
            <ac:spMk id="4" creationId="{7BE34AB0-B86A-AE22-E5C7-62F119C07F72}"/>
          </ac:spMkLst>
        </pc:spChg>
        <pc:spChg chg="add del mod">
          <ac:chgData name="Santiago Pardo" userId="b65fc5c1-58fc-4bac-a2fc-91e6d6252c0d" providerId="ADAL" clId="{57218A3F-7707-8D44-B7CA-12CC734B82A5}" dt="2024-03-13T00:27:08.121" v="48" actId="478"/>
          <ac:spMkLst>
            <pc:docMk/>
            <pc:sldMk cId="4630750" sldId="257"/>
            <ac:spMk id="5" creationId="{7A3781D1-7337-BF44-98E4-4E6F6E45980D}"/>
          </ac:spMkLst>
        </pc:spChg>
        <pc:spChg chg="add del mod">
          <ac:chgData name="Santiago Pardo" userId="b65fc5c1-58fc-4bac-a2fc-91e6d6252c0d" providerId="ADAL" clId="{57218A3F-7707-8D44-B7CA-12CC734B82A5}" dt="2024-03-12T21:02:54.871" v="5"/>
          <ac:spMkLst>
            <pc:docMk/>
            <pc:sldMk cId="4630750" sldId="257"/>
            <ac:spMk id="7" creationId="{77FEC01D-BEFC-43C1-0691-28C5FFBCE422}"/>
          </ac:spMkLst>
        </pc:spChg>
        <pc:spChg chg="add del">
          <ac:chgData name="Santiago Pardo" userId="b65fc5c1-58fc-4bac-a2fc-91e6d6252c0d" providerId="ADAL" clId="{57218A3F-7707-8D44-B7CA-12CC734B82A5}" dt="2024-03-14T15:37:45.804" v="60" actId="26606"/>
          <ac:spMkLst>
            <pc:docMk/>
            <pc:sldMk cId="4630750" sldId="257"/>
            <ac:spMk id="16" creationId="{99ED5833-B85B-4103-8A3B-CAB0308E6C15}"/>
          </ac:spMkLst>
        </pc:spChg>
        <pc:spChg chg="add">
          <ac:chgData name="Santiago Pardo" userId="b65fc5c1-58fc-4bac-a2fc-91e6d6252c0d" providerId="ADAL" clId="{57218A3F-7707-8D44-B7CA-12CC734B82A5}" dt="2024-03-14T15:37:45.804" v="60" actId="26606"/>
          <ac:spMkLst>
            <pc:docMk/>
            <pc:sldMk cId="4630750" sldId="257"/>
            <ac:spMk id="21" creationId="{99ED5833-B85B-4103-8A3B-CAB0308E6C15}"/>
          </ac:spMkLst>
        </pc:spChg>
        <pc:picChg chg="add del mod">
          <ac:chgData name="Santiago Pardo" userId="b65fc5c1-58fc-4bac-a2fc-91e6d6252c0d" providerId="ADAL" clId="{57218A3F-7707-8D44-B7CA-12CC734B82A5}" dt="2024-03-14T15:35:53.439" v="56" actId="478"/>
          <ac:picMkLst>
            <pc:docMk/>
            <pc:sldMk cId="4630750" sldId="257"/>
            <ac:picMk id="3" creationId="{B6CA23FA-3265-2A42-3983-4E355A8D88BD}"/>
          </ac:picMkLst>
        </pc:picChg>
        <pc:picChg chg="add del">
          <ac:chgData name="Santiago Pardo" userId="b65fc5c1-58fc-4bac-a2fc-91e6d6252c0d" providerId="ADAL" clId="{57218A3F-7707-8D44-B7CA-12CC734B82A5}" dt="2024-03-12T21:02:50.378" v="4" actId="478"/>
          <ac:picMkLst>
            <pc:docMk/>
            <pc:sldMk cId="4630750" sldId="257"/>
            <ac:picMk id="5" creationId="{5862C862-760F-0D80-905B-2BF8F03FEA22}"/>
          </ac:picMkLst>
        </pc:picChg>
        <pc:picChg chg="add mod">
          <ac:chgData name="Santiago Pardo" userId="b65fc5c1-58fc-4bac-a2fc-91e6d6252c0d" providerId="ADAL" clId="{57218A3F-7707-8D44-B7CA-12CC734B82A5}" dt="2024-03-14T15:37:45.804" v="60" actId="26606"/>
          <ac:picMkLst>
            <pc:docMk/>
            <pc:sldMk cId="4630750" sldId="257"/>
            <ac:picMk id="5" creationId="{A344CF4C-6099-A6C1-D0F4-7E40E4CBC814}"/>
          </ac:picMkLst>
        </pc:picChg>
        <pc:picChg chg="add del mod">
          <ac:chgData name="Santiago Pardo" userId="b65fc5c1-58fc-4bac-a2fc-91e6d6252c0d" providerId="ADAL" clId="{57218A3F-7707-8D44-B7CA-12CC734B82A5}" dt="2024-03-14T15:35:52.679" v="55" actId="478"/>
          <ac:picMkLst>
            <pc:docMk/>
            <pc:sldMk cId="4630750" sldId="257"/>
            <ac:picMk id="6" creationId="{60DC022B-B5DB-2F5C-744B-7B9D18C0A928}"/>
          </ac:picMkLst>
        </pc:picChg>
        <pc:picChg chg="add mod">
          <ac:chgData name="Santiago Pardo" userId="b65fc5c1-58fc-4bac-a2fc-91e6d6252c0d" providerId="ADAL" clId="{57218A3F-7707-8D44-B7CA-12CC734B82A5}" dt="2024-03-14T15:37:45.804" v="60" actId="26606"/>
          <ac:picMkLst>
            <pc:docMk/>
            <pc:sldMk cId="4630750" sldId="257"/>
            <ac:picMk id="8" creationId="{31010C5B-0A2D-B0A4-526B-546FA18EFDDF}"/>
          </ac:picMkLst>
        </pc:picChg>
        <pc:picChg chg="add del mod">
          <ac:chgData name="Santiago Pardo" userId="b65fc5c1-58fc-4bac-a2fc-91e6d6252c0d" providerId="ADAL" clId="{57218A3F-7707-8D44-B7CA-12CC734B82A5}" dt="2024-03-13T00:27:05.290" v="46" actId="478"/>
          <ac:picMkLst>
            <pc:docMk/>
            <pc:sldMk cId="4630750" sldId="257"/>
            <ac:picMk id="9" creationId="{445376CE-FF13-70AB-079D-97E60601D8A1}"/>
          </ac:picMkLst>
        </pc:picChg>
        <pc:picChg chg="add del mod">
          <ac:chgData name="Santiago Pardo" userId="b65fc5c1-58fc-4bac-a2fc-91e6d6252c0d" providerId="ADAL" clId="{57218A3F-7707-8D44-B7CA-12CC734B82A5}" dt="2024-03-13T00:21:33.903" v="44" actId="478"/>
          <ac:picMkLst>
            <pc:docMk/>
            <pc:sldMk cId="4630750" sldId="257"/>
            <ac:picMk id="11" creationId="{CD7BE41F-C00A-3A0A-4ECA-600D7C360A2E}"/>
          </ac:picMkLst>
        </pc:picChg>
      </pc:sldChg>
      <pc:sldChg chg="addSp delSp modSp mod">
        <pc:chgData name="Santiago Pardo" userId="b65fc5c1-58fc-4bac-a2fc-91e6d6252c0d" providerId="ADAL" clId="{57218A3F-7707-8D44-B7CA-12CC734B82A5}" dt="2024-03-14T15:39:46.231" v="72" actId="1076"/>
        <pc:sldMkLst>
          <pc:docMk/>
          <pc:sldMk cId="1701296074" sldId="259"/>
        </pc:sldMkLst>
        <pc:spChg chg="mod">
          <ac:chgData name="Santiago Pardo" userId="b65fc5c1-58fc-4bac-a2fc-91e6d6252c0d" providerId="ADAL" clId="{57218A3F-7707-8D44-B7CA-12CC734B82A5}" dt="2024-03-14T15:39:31.536" v="69" actId="26606"/>
          <ac:spMkLst>
            <pc:docMk/>
            <pc:sldMk cId="1701296074" sldId="259"/>
            <ac:spMk id="2" creationId="{6FD780B5-E6A7-ED4B-E533-7F4FFC8266C2}"/>
          </ac:spMkLst>
        </pc:spChg>
        <pc:spChg chg="del">
          <ac:chgData name="Santiago Pardo" userId="b65fc5c1-58fc-4bac-a2fc-91e6d6252c0d" providerId="ADAL" clId="{57218A3F-7707-8D44-B7CA-12CC734B82A5}" dt="2024-03-14T15:39:31.536" v="69" actId="26606"/>
          <ac:spMkLst>
            <pc:docMk/>
            <pc:sldMk cId="1701296074" sldId="259"/>
            <ac:spMk id="14" creationId="{99ED5833-B85B-4103-8A3B-CAB0308E6C15}"/>
          </ac:spMkLst>
        </pc:spChg>
        <pc:spChg chg="add">
          <ac:chgData name="Santiago Pardo" userId="b65fc5c1-58fc-4bac-a2fc-91e6d6252c0d" providerId="ADAL" clId="{57218A3F-7707-8D44-B7CA-12CC734B82A5}" dt="2024-03-14T15:39:31.536" v="69" actId="26606"/>
          <ac:spMkLst>
            <pc:docMk/>
            <pc:sldMk cId="1701296074" sldId="259"/>
            <ac:spMk id="19" creationId="{99ED5833-B85B-4103-8A3B-CAB0308E6C15}"/>
          </ac:spMkLst>
        </pc:spChg>
        <pc:picChg chg="add del mod">
          <ac:chgData name="Santiago Pardo" userId="b65fc5c1-58fc-4bac-a2fc-91e6d6252c0d" providerId="ADAL" clId="{57218A3F-7707-8D44-B7CA-12CC734B82A5}" dt="2024-03-14T15:39:13.012" v="67" actId="478"/>
          <ac:picMkLst>
            <pc:docMk/>
            <pc:sldMk cId="1701296074" sldId="259"/>
            <ac:picMk id="3" creationId="{38FF133D-2980-0F8C-B4C0-837C3A5239E4}"/>
          </ac:picMkLst>
        </pc:picChg>
        <pc:picChg chg="add mod">
          <ac:chgData name="Santiago Pardo" userId="b65fc5c1-58fc-4bac-a2fc-91e6d6252c0d" providerId="ADAL" clId="{57218A3F-7707-8D44-B7CA-12CC734B82A5}" dt="2024-03-14T15:39:42.774" v="71" actId="1076"/>
          <ac:picMkLst>
            <pc:docMk/>
            <pc:sldMk cId="1701296074" sldId="259"/>
            <ac:picMk id="5" creationId="{E3106633-FF12-5F28-6B2F-3D3FBA41E280}"/>
          </ac:picMkLst>
        </pc:picChg>
        <pc:picChg chg="del">
          <ac:chgData name="Santiago Pardo" userId="b65fc5c1-58fc-4bac-a2fc-91e6d6252c0d" providerId="ADAL" clId="{57218A3F-7707-8D44-B7CA-12CC734B82A5}" dt="2024-03-13T00:27:15.555" v="49" actId="478"/>
          <ac:picMkLst>
            <pc:docMk/>
            <pc:sldMk cId="1701296074" sldId="259"/>
            <ac:picMk id="7" creationId="{8ED5AE8C-7C75-BC75-CEC9-60E6DC05F813}"/>
          </ac:picMkLst>
        </pc:picChg>
        <pc:picChg chg="mod">
          <ac:chgData name="Santiago Pardo" userId="b65fc5c1-58fc-4bac-a2fc-91e6d6252c0d" providerId="ADAL" clId="{57218A3F-7707-8D44-B7CA-12CC734B82A5}" dt="2024-03-14T15:39:46.231" v="72" actId="1076"/>
          <ac:picMkLst>
            <pc:docMk/>
            <pc:sldMk cId="1701296074" sldId="259"/>
            <ac:picMk id="9" creationId="{ADD4F5CF-AF98-3114-EDCB-1A425E3F5511}"/>
          </ac:picMkLst>
        </pc:picChg>
      </pc:sldChg>
      <pc:sldChg chg="addSp delSp modSp mod ord">
        <pc:chgData name="Santiago Pardo" userId="b65fc5c1-58fc-4bac-a2fc-91e6d6252c0d" providerId="ADAL" clId="{57218A3F-7707-8D44-B7CA-12CC734B82A5}" dt="2024-03-14T16:05:52.732" v="83" actId="20578"/>
        <pc:sldMkLst>
          <pc:docMk/>
          <pc:sldMk cId="564856664" sldId="260"/>
        </pc:sldMkLst>
        <pc:picChg chg="add mod">
          <ac:chgData name="Santiago Pardo" userId="b65fc5c1-58fc-4bac-a2fc-91e6d6252c0d" providerId="ADAL" clId="{57218A3F-7707-8D44-B7CA-12CC734B82A5}" dt="2024-03-13T19:54:13.066" v="54"/>
          <ac:picMkLst>
            <pc:docMk/>
            <pc:sldMk cId="564856664" sldId="260"/>
            <ac:picMk id="3" creationId="{19A82A30-C131-18E5-32E0-D1B13C01B065}"/>
          </ac:picMkLst>
        </pc:picChg>
        <pc:picChg chg="del">
          <ac:chgData name="Santiago Pardo" userId="b65fc5c1-58fc-4bac-a2fc-91e6d6252c0d" providerId="ADAL" clId="{57218A3F-7707-8D44-B7CA-12CC734B82A5}" dt="2024-03-13T19:54:02.177" v="52" actId="478"/>
          <ac:picMkLst>
            <pc:docMk/>
            <pc:sldMk cId="564856664" sldId="260"/>
            <ac:picMk id="7" creationId="{B35F562E-D131-027C-0C76-62A88B8B13AF}"/>
          </ac:picMkLst>
        </pc:picChg>
        <pc:picChg chg="mod">
          <ac:chgData name="Santiago Pardo" userId="b65fc5c1-58fc-4bac-a2fc-91e6d6252c0d" providerId="ADAL" clId="{57218A3F-7707-8D44-B7CA-12CC734B82A5}" dt="2024-03-13T19:54:08.691" v="53" actId="1076"/>
          <ac:picMkLst>
            <pc:docMk/>
            <pc:sldMk cId="564856664" sldId="260"/>
            <ac:picMk id="11" creationId="{195A120F-6BC0-CD90-6D91-0DE54CD3F1DD}"/>
          </ac:picMkLst>
        </pc:picChg>
      </pc:sldChg>
      <pc:sldChg chg="addSp delSp modSp add del mod">
        <pc:chgData name="Santiago Pardo" userId="b65fc5c1-58fc-4bac-a2fc-91e6d6252c0d" providerId="ADAL" clId="{57218A3F-7707-8D44-B7CA-12CC734B82A5}" dt="2024-03-12T21:10:45.811" v="23" actId="2696"/>
        <pc:sldMkLst>
          <pc:docMk/>
          <pc:sldMk cId="3959285547" sldId="270"/>
        </pc:sldMkLst>
        <pc:spChg chg="add del mod">
          <ac:chgData name="Santiago Pardo" userId="b65fc5c1-58fc-4bac-a2fc-91e6d6252c0d" providerId="ADAL" clId="{57218A3F-7707-8D44-B7CA-12CC734B82A5}" dt="2024-03-12T21:04:01.196" v="10"/>
          <ac:spMkLst>
            <pc:docMk/>
            <pc:sldMk cId="3959285547" sldId="270"/>
            <ac:spMk id="4" creationId="{71B8B564-1360-D565-49A1-018D0E76F15C}"/>
          </ac:spMkLst>
        </pc:spChg>
        <pc:spChg chg="add del mod">
          <ac:chgData name="Santiago Pardo" userId="b65fc5c1-58fc-4bac-a2fc-91e6d6252c0d" providerId="ADAL" clId="{57218A3F-7707-8D44-B7CA-12CC734B82A5}" dt="2024-03-12T21:08:52.550" v="14"/>
          <ac:spMkLst>
            <pc:docMk/>
            <pc:sldMk cId="3959285547" sldId="270"/>
            <ac:spMk id="12" creationId="{9946B912-32EC-DB70-CD57-83B482E6AEAE}"/>
          </ac:spMkLst>
        </pc:spChg>
        <pc:spChg chg="add del">
          <ac:chgData name="Santiago Pardo" userId="b65fc5c1-58fc-4bac-a2fc-91e6d6252c0d" providerId="ADAL" clId="{57218A3F-7707-8D44-B7CA-12CC734B82A5}" dt="2024-03-12T21:09:55.891" v="16" actId="478"/>
          <ac:spMkLst>
            <pc:docMk/>
            <pc:sldMk cId="3959285547" sldId="270"/>
            <ac:spMk id="17" creationId="{9A5EB6A6-C845-C6A9-330D-4CD4F09B6E80}"/>
          </ac:spMkLst>
        </pc:spChg>
        <pc:spChg chg="add del mod">
          <ac:chgData name="Santiago Pardo" userId="b65fc5c1-58fc-4bac-a2fc-91e6d6252c0d" providerId="ADAL" clId="{57218A3F-7707-8D44-B7CA-12CC734B82A5}" dt="2024-03-12T21:10:24.914" v="21"/>
          <ac:spMkLst>
            <pc:docMk/>
            <pc:sldMk cId="3959285547" sldId="270"/>
            <ac:spMk id="21" creationId="{066468BA-B473-C600-87F2-488F0708DE58}"/>
          </ac:spMkLst>
        </pc:spChg>
        <pc:picChg chg="add del mod">
          <ac:chgData name="Santiago Pardo" userId="b65fc5c1-58fc-4bac-a2fc-91e6d6252c0d" providerId="ADAL" clId="{57218A3F-7707-8D44-B7CA-12CC734B82A5}" dt="2024-03-12T21:08:47.688" v="13" actId="478"/>
          <ac:picMkLst>
            <pc:docMk/>
            <pc:sldMk cId="3959285547" sldId="270"/>
            <ac:picMk id="6" creationId="{5AE8F704-39AF-FAB9-6A80-2422F11E40CF}"/>
          </ac:picMkLst>
        </pc:picChg>
        <pc:picChg chg="add mod">
          <ac:chgData name="Santiago Pardo" userId="b65fc5c1-58fc-4bac-a2fc-91e6d6252c0d" providerId="ADAL" clId="{57218A3F-7707-8D44-B7CA-12CC734B82A5}" dt="2024-03-12T21:08:41.570" v="12"/>
          <ac:picMkLst>
            <pc:docMk/>
            <pc:sldMk cId="3959285547" sldId="270"/>
            <ac:picMk id="8" creationId="{605AD6E6-14B5-7D01-740B-3D4C5DA1FE3C}"/>
          </ac:picMkLst>
        </pc:picChg>
        <pc:picChg chg="del">
          <ac:chgData name="Santiago Pardo" userId="b65fc5c1-58fc-4bac-a2fc-91e6d6252c0d" providerId="ADAL" clId="{57218A3F-7707-8D44-B7CA-12CC734B82A5}" dt="2024-03-12T21:03:46.724" v="9" actId="478"/>
          <ac:picMkLst>
            <pc:docMk/>
            <pc:sldMk cId="3959285547" sldId="270"/>
            <ac:picMk id="9" creationId="{445376CE-FF13-70AB-079D-97E60601D8A1}"/>
          </ac:picMkLst>
        </pc:picChg>
        <pc:picChg chg="del">
          <ac:chgData name="Santiago Pardo" userId="b65fc5c1-58fc-4bac-a2fc-91e6d6252c0d" providerId="ADAL" clId="{57218A3F-7707-8D44-B7CA-12CC734B82A5}" dt="2024-03-12T21:04:07.023" v="11" actId="478"/>
          <ac:picMkLst>
            <pc:docMk/>
            <pc:sldMk cId="3959285547" sldId="270"/>
            <ac:picMk id="11" creationId="{CD7BE41F-C00A-3A0A-4ECA-600D7C360A2E}"/>
          </ac:picMkLst>
        </pc:picChg>
        <pc:picChg chg="add del mod">
          <ac:chgData name="Santiago Pardo" userId="b65fc5c1-58fc-4bac-a2fc-91e6d6252c0d" providerId="ADAL" clId="{57218A3F-7707-8D44-B7CA-12CC734B82A5}" dt="2024-03-12T21:10:18.192" v="20" actId="478"/>
          <ac:picMkLst>
            <pc:docMk/>
            <pc:sldMk cId="3959285547" sldId="270"/>
            <ac:picMk id="14" creationId="{3E8D5272-AA9A-6614-8696-1CC2EDAC1FAA}"/>
          </ac:picMkLst>
        </pc:picChg>
        <pc:picChg chg="add del mod">
          <ac:chgData name="Santiago Pardo" userId="b65fc5c1-58fc-4bac-a2fc-91e6d6252c0d" providerId="ADAL" clId="{57218A3F-7707-8D44-B7CA-12CC734B82A5}" dt="2024-03-12T21:10:15.438" v="19" actId="478"/>
          <ac:picMkLst>
            <pc:docMk/>
            <pc:sldMk cId="3959285547" sldId="270"/>
            <ac:picMk id="19" creationId="{88D771D2-C6B7-5FF9-C082-0DEDDE1765BA}"/>
          </ac:picMkLst>
        </pc:picChg>
        <pc:picChg chg="add mod">
          <ac:chgData name="Santiago Pardo" userId="b65fc5c1-58fc-4bac-a2fc-91e6d6252c0d" providerId="ADAL" clId="{57218A3F-7707-8D44-B7CA-12CC734B82A5}" dt="2024-03-12T21:10:24.914" v="21"/>
          <ac:picMkLst>
            <pc:docMk/>
            <pc:sldMk cId="3959285547" sldId="270"/>
            <ac:picMk id="23" creationId="{DD31F41C-A738-F51F-99F7-3507049B5105}"/>
          </ac:picMkLst>
        </pc:picChg>
        <pc:picChg chg="add mod">
          <ac:chgData name="Santiago Pardo" userId="b65fc5c1-58fc-4bac-a2fc-91e6d6252c0d" providerId="ADAL" clId="{57218A3F-7707-8D44-B7CA-12CC734B82A5}" dt="2024-03-12T21:10:24.914" v="21"/>
          <ac:picMkLst>
            <pc:docMk/>
            <pc:sldMk cId="3959285547" sldId="270"/>
            <ac:picMk id="25" creationId="{1C89C454-A144-971A-8B7E-166D6283C60A}"/>
          </ac:picMkLst>
        </pc:picChg>
      </pc:sldChg>
      <pc:sldChg chg="addSp delSp modSp add mod">
        <pc:chgData name="Santiago Pardo" userId="b65fc5c1-58fc-4bac-a2fc-91e6d6252c0d" providerId="ADAL" clId="{57218A3F-7707-8D44-B7CA-12CC734B82A5}" dt="2024-03-14T15:38:35.665" v="66" actId="26606"/>
        <pc:sldMkLst>
          <pc:docMk/>
          <pc:sldMk cId="936232065" sldId="271"/>
        </pc:sldMkLst>
        <pc:spChg chg="add del mod">
          <ac:chgData name="Santiago Pardo" userId="b65fc5c1-58fc-4bac-a2fc-91e6d6252c0d" providerId="ADAL" clId="{57218A3F-7707-8D44-B7CA-12CC734B82A5}" dt="2024-03-12T21:11:06.704" v="27" actId="478"/>
          <ac:spMkLst>
            <pc:docMk/>
            <pc:sldMk cId="936232065" sldId="271"/>
            <ac:spMk id="6" creationId="{59747DDB-A4F0-EE2C-6A70-715C3CF2764C}"/>
          </ac:spMkLst>
        </pc:spChg>
        <pc:spChg chg="del">
          <ac:chgData name="Santiago Pardo" userId="b65fc5c1-58fc-4bac-a2fc-91e6d6252c0d" providerId="ADAL" clId="{57218A3F-7707-8D44-B7CA-12CC734B82A5}" dt="2024-03-12T21:11:19.669" v="31" actId="26606"/>
          <ac:spMkLst>
            <pc:docMk/>
            <pc:sldMk cId="936232065" sldId="271"/>
            <ac:spMk id="16" creationId="{99ED5833-B85B-4103-8A3B-CAB0308E6C15}"/>
          </ac:spMkLst>
        </pc:spChg>
        <pc:spChg chg="add del">
          <ac:chgData name="Santiago Pardo" userId="b65fc5c1-58fc-4bac-a2fc-91e6d6252c0d" providerId="ADAL" clId="{57218A3F-7707-8D44-B7CA-12CC734B82A5}" dt="2024-03-14T15:38:35.665" v="66" actId="26606"/>
          <ac:spMkLst>
            <pc:docMk/>
            <pc:sldMk cId="936232065" sldId="271"/>
            <ac:spMk id="21" creationId="{99ED5833-B85B-4103-8A3B-CAB0308E6C15}"/>
          </ac:spMkLst>
        </pc:spChg>
        <pc:spChg chg="add">
          <ac:chgData name="Santiago Pardo" userId="b65fc5c1-58fc-4bac-a2fc-91e6d6252c0d" providerId="ADAL" clId="{57218A3F-7707-8D44-B7CA-12CC734B82A5}" dt="2024-03-14T15:38:35.665" v="66" actId="26606"/>
          <ac:spMkLst>
            <pc:docMk/>
            <pc:sldMk cId="936232065" sldId="271"/>
            <ac:spMk id="26" creationId="{99ED5833-B85B-4103-8A3B-CAB0308E6C15}"/>
          </ac:spMkLst>
        </pc:spChg>
        <pc:picChg chg="add del mod">
          <ac:chgData name="Santiago Pardo" userId="b65fc5c1-58fc-4bac-a2fc-91e6d6252c0d" providerId="ADAL" clId="{57218A3F-7707-8D44-B7CA-12CC734B82A5}" dt="2024-03-14T15:38:11.040" v="61" actId="478"/>
          <ac:picMkLst>
            <pc:docMk/>
            <pc:sldMk cId="936232065" sldId="271"/>
            <ac:picMk id="4" creationId="{DAB65375-BC2C-BB0C-C107-4D2A2C9B6391}"/>
          </ac:picMkLst>
        </pc:picChg>
        <pc:picChg chg="add mod">
          <ac:chgData name="Santiago Pardo" userId="b65fc5c1-58fc-4bac-a2fc-91e6d6252c0d" providerId="ADAL" clId="{57218A3F-7707-8D44-B7CA-12CC734B82A5}" dt="2024-03-14T15:38:35.665" v="66" actId="26606"/>
          <ac:picMkLst>
            <pc:docMk/>
            <pc:sldMk cId="936232065" sldId="271"/>
            <ac:picMk id="5" creationId="{E3694A12-AFC3-A5BF-3057-076E70AD4082}"/>
          </ac:picMkLst>
        </pc:picChg>
        <pc:picChg chg="add mod">
          <ac:chgData name="Santiago Pardo" userId="b65fc5c1-58fc-4bac-a2fc-91e6d6252c0d" providerId="ADAL" clId="{57218A3F-7707-8D44-B7CA-12CC734B82A5}" dt="2024-03-14T15:38:35.665" v="66" actId="26606"/>
          <ac:picMkLst>
            <pc:docMk/>
            <pc:sldMk cId="936232065" sldId="271"/>
            <ac:picMk id="7" creationId="{87790B19-903C-8F3B-7E48-10608A029736}"/>
          </ac:picMkLst>
        </pc:picChg>
        <pc:picChg chg="add del mod">
          <ac:chgData name="Santiago Pardo" userId="b65fc5c1-58fc-4bac-a2fc-91e6d6252c0d" providerId="ADAL" clId="{57218A3F-7707-8D44-B7CA-12CC734B82A5}" dt="2024-03-14T15:38:24.601" v="64" actId="478"/>
          <ac:picMkLst>
            <pc:docMk/>
            <pc:sldMk cId="936232065" sldId="271"/>
            <ac:picMk id="8" creationId="{F0108D7C-1B79-0911-7D83-375116B0C101}"/>
          </ac:picMkLst>
        </pc:picChg>
        <pc:picChg chg="del">
          <ac:chgData name="Santiago Pardo" userId="b65fc5c1-58fc-4bac-a2fc-91e6d6252c0d" providerId="ADAL" clId="{57218A3F-7707-8D44-B7CA-12CC734B82A5}" dt="2024-03-12T21:10:58.350" v="25" actId="478"/>
          <ac:picMkLst>
            <pc:docMk/>
            <pc:sldMk cId="936232065" sldId="271"/>
            <ac:picMk id="9" creationId="{445376CE-FF13-70AB-079D-97E60601D8A1}"/>
          </ac:picMkLst>
        </pc:picChg>
        <pc:picChg chg="del">
          <ac:chgData name="Santiago Pardo" userId="b65fc5c1-58fc-4bac-a2fc-91e6d6252c0d" providerId="ADAL" clId="{57218A3F-7707-8D44-B7CA-12CC734B82A5}" dt="2024-03-12T21:11:15.261" v="30" actId="478"/>
          <ac:picMkLst>
            <pc:docMk/>
            <pc:sldMk cId="936232065" sldId="271"/>
            <ac:picMk id="11" creationId="{CD7BE41F-C00A-3A0A-4ECA-600D7C360A2E}"/>
          </ac:picMkLst>
        </pc:picChg>
      </pc:sldChg>
      <pc:sldChg chg="addSp delSp modSp mod">
        <pc:chgData name="Santiago Pardo" userId="b65fc5c1-58fc-4bac-a2fc-91e6d6252c0d" providerId="ADAL" clId="{57218A3F-7707-8D44-B7CA-12CC734B82A5}" dt="2024-03-14T15:40:20.343" v="77" actId="478"/>
        <pc:sldMkLst>
          <pc:docMk/>
          <pc:sldMk cId="2567478170" sldId="274"/>
        </pc:sldMkLst>
        <pc:spChg chg="add del">
          <ac:chgData name="Santiago Pardo" userId="b65fc5c1-58fc-4bac-a2fc-91e6d6252c0d" providerId="ADAL" clId="{57218A3F-7707-8D44-B7CA-12CC734B82A5}" dt="2024-03-14T15:40:19.669" v="76" actId="26606"/>
          <ac:spMkLst>
            <pc:docMk/>
            <pc:sldMk cId="2567478170" sldId="274"/>
            <ac:spMk id="27" creationId="{99ED5833-B85B-4103-8A3B-CAB0308E6C15}"/>
          </ac:spMkLst>
        </pc:spChg>
        <pc:spChg chg="add del">
          <ac:chgData name="Santiago Pardo" userId="b65fc5c1-58fc-4bac-a2fc-91e6d6252c0d" providerId="ADAL" clId="{57218A3F-7707-8D44-B7CA-12CC734B82A5}" dt="2024-03-14T15:40:19.669" v="76" actId="26606"/>
          <ac:spMkLst>
            <pc:docMk/>
            <pc:sldMk cId="2567478170" sldId="274"/>
            <ac:spMk id="32" creationId="{99ED5833-B85B-4103-8A3B-CAB0308E6C15}"/>
          </ac:spMkLst>
        </pc:spChg>
        <pc:picChg chg="mod">
          <ac:chgData name="Santiago Pardo" userId="b65fc5c1-58fc-4bac-a2fc-91e6d6252c0d" providerId="ADAL" clId="{57218A3F-7707-8D44-B7CA-12CC734B82A5}" dt="2024-03-14T15:40:19.669" v="76" actId="26606"/>
          <ac:picMkLst>
            <pc:docMk/>
            <pc:sldMk cId="2567478170" sldId="274"/>
            <ac:picMk id="4" creationId="{5DB5ED0F-8553-972B-53CF-8A2390050A6A}"/>
          </ac:picMkLst>
        </pc:picChg>
        <pc:picChg chg="add mod">
          <ac:chgData name="Santiago Pardo" userId="b65fc5c1-58fc-4bac-a2fc-91e6d6252c0d" providerId="ADAL" clId="{57218A3F-7707-8D44-B7CA-12CC734B82A5}" dt="2024-03-14T15:40:19.669" v="76" actId="26606"/>
          <ac:picMkLst>
            <pc:docMk/>
            <pc:sldMk cId="2567478170" sldId="274"/>
            <ac:picMk id="5" creationId="{7FF158FD-4AD4-4816-0007-F48030FB05A0}"/>
          </ac:picMkLst>
        </pc:picChg>
        <pc:picChg chg="add del">
          <ac:chgData name="Santiago Pardo" userId="b65fc5c1-58fc-4bac-a2fc-91e6d6252c0d" providerId="ADAL" clId="{57218A3F-7707-8D44-B7CA-12CC734B82A5}" dt="2024-03-14T15:40:20.343" v="77" actId="478"/>
          <ac:picMkLst>
            <pc:docMk/>
            <pc:sldMk cId="2567478170" sldId="274"/>
            <ac:picMk id="6" creationId="{BC664A26-A3F5-74D8-74A8-78E8FD11D008}"/>
          </ac:picMkLst>
        </pc:picChg>
      </pc:sldChg>
      <pc:sldChg chg="addSp delSp modSp mod">
        <pc:chgData name="Santiago Pardo" userId="b65fc5c1-58fc-4bac-a2fc-91e6d6252c0d" providerId="ADAL" clId="{57218A3F-7707-8D44-B7CA-12CC734B82A5}" dt="2024-03-13T00:04:56.042" v="38" actId="26606"/>
        <pc:sldMkLst>
          <pc:docMk/>
          <pc:sldMk cId="559208458" sldId="283"/>
        </pc:sldMkLst>
        <pc:spChg chg="del">
          <ac:chgData name="Santiago Pardo" userId="b65fc5c1-58fc-4bac-a2fc-91e6d6252c0d" providerId="ADAL" clId="{57218A3F-7707-8D44-B7CA-12CC734B82A5}" dt="2024-03-13T00:04:56.042" v="38" actId="26606"/>
          <ac:spMkLst>
            <pc:docMk/>
            <pc:sldMk cId="559208458" sldId="283"/>
            <ac:spMk id="24" creationId="{99ED5833-B85B-4103-8A3B-CAB0308E6C15}"/>
          </ac:spMkLst>
        </pc:spChg>
        <pc:spChg chg="add">
          <ac:chgData name="Santiago Pardo" userId="b65fc5c1-58fc-4bac-a2fc-91e6d6252c0d" providerId="ADAL" clId="{57218A3F-7707-8D44-B7CA-12CC734B82A5}" dt="2024-03-13T00:04:56.042" v="38" actId="26606"/>
          <ac:spMkLst>
            <pc:docMk/>
            <pc:sldMk cId="559208458" sldId="283"/>
            <ac:spMk id="29" creationId="{99ED5833-B85B-4103-8A3B-CAB0308E6C15}"/>
          </ac:spMkLst>
        </pc:spChg>
        <pc:picChg chg="add del mod">
          <ac:chgData name="Santiago Pardo" userId="b65fc5c1-58fc-4bac-a2fc-91e6d6252c0d" providerId="ADAL" clId="{57218A3F-7707-8D44-B7CA-12CC734B82A5}" dt="2024-03-13T00:04:09.409" v="35" actId="478"/>
          <ac:picMkLst>
            <pc:docMk/>
            <pc:sldMk cId="559208458" sldId="283"/>
            <ac:picMk id="4" creationId="{D0D65291-23CD-B8B7-248E-C66FD832214E}"/>
          </ac:picMkLst>
        </pc:picChg>
        <pc:picChg chg="del">
          <ac:chgData name="Santiago Pardo" userId="b65fc5c1-58fc-4bac-a2fc-91e6d6252c0d" providerId="ADAL" clId="{57218A3F-7707-8D44-B7CA-12CC734B82A5}" dt="2024-03-13T00:02:24.897" v="32" actId="478"/>
          <ac:picMkLst>
            <pc:docMk/>
            <pc:sldMk cId="559208458" sldId="283"/>
            <ac:picMk id="5" creationId="{83E722A6-266D-897E-4901-F994415DE8FF}"/>
          </ac:picMkLst>
        </pc:picChg>
        <pc:picChg chg="add mod">
          <ac:chgData name="Santiago Pardo" userId="b65fc5c1-58fc-4bac-a2fc-91e6d6252c0d" providerId="ADAL" clId="{57218A3F-7707-8D44-B7CA-12CC734B82A5}" dt="2024-03-13T00:04:56.042" v="38" actId="26606"/>
          <ac:picMkLst>
            <pc:docMk/>
            <pc:sldMk cId="559208458" sldId="283"/>
            <ac:picMk id="7" creationId="{2E55619A-990C-D4D8-0250-789C9F71BC9D}"/>
          </ac:picMkLst>
        </pc:picChg>
        <pc:picChg chg="del">
          <ac:chgData name="Santiago Pardo" userId="b65fc5c1-58fc-4bac-a2fc-91e6d6252c0d" providerId="ADAL" clId="{57218A3F-7707-8D44-B7CA-12CC734B82A5}" dt="2024-03-13T00:02:27.888" v="33" actId="478"/>
          <ac:picMkLst>
            <pc:docMk/>
            <pc:sldMk cId="559208458" sldId="283"/>
            <ac:picMk id="8" creationId="{57DB290C-89EE-4991-0BC4-506A57B4AEB2}"/>
          </ac:picMkLst>
        </pc:picChg>
        <pc:picChg chg="add mod">
          <ac:chgData name="Santiago Pardo" userId="b65fc5c1-58fc-4bac-a2fc-91e6d6252c0d" providerId="ADAL" clId="{57218A3F-7707-8D44-B7CA-12CC734B82A5}" dt="2024-03-13T00:04:56.042" v="38" actId="26606"/>
          <ac:picMkLst>
            <pc:docMk/>
            <pc:sldMk cId="559208458" sldId="283"/>
            <ac:picMk id="10" creationId="{2ADCAB86-747C-8A83-7A74-146AFD965F74}"/>
          </ac:picMkLst>
        </pc:picChg>
      </pc:sldChg>
      <pc:sldChg chg="addSp delSp modSp mod">
        <pc:chgData name="Santiago Pardo" userId="b65fc5c1-58fc-4bac-a2fc-91e6d6252c0d" providerId="ADAL" clId="{57218A3F-7707-8D44-B7CA-12CC734B82A5}" dt="2024-03-13T00:06:46.175" v="43" actId="26606"/>
        <pc:sldMkLst>
          <pc:docMk/>
          <pc:sldMk cId="618886595" sldId="284"/>
        </pc:sldMkLst>
        <pc:spChg chg="mod">
          <ac:chgData name="Santiago Pardo" userId="b65fc5c1-58fc-4bac-a2fc-91e6d6252c0d" providerId="ADAL" clId="{57218A3F-7707-8D44-B7CA-12CC734B82A5}" dt="2024-03-13T00:06:46.175" v="43" actId="26606"/>
          <ac:spMkLst>
            <pc:docMk/>
            <pc:sldMk cId="618886595" sldId="284"/>
            <ac:spMk id="2" creationId="{3ACD0012-D77B-5EF9-913A-3BE7CA1D34E1}"/>
          </ac:spMkLst>
        </pc:spChg>
        <pc:spChg chg="del">
          <ac:chgData name="Santiago Pardo" userId="b65fc5c1-58fc-4bac-a2fc-91e6d6252c0d" providerId="ADAL" clId="{57218A3F-7707-8D44-B7CA-12CC734B82A5}" dt="2024-03-13T00:06:46.175" v="43" actId="26606"/>
          <ac:spMkLst>
            <pc:docMk/>
            <pc:sldMk cId="618886595" sldId="284"/>
            <ac:spMk id="29" creationId="{99ED5833-B85B-4103-8A3B-CAB0308E6C15}"/>
          </ac:spMkLst>
        </pc:spChg>
        <pc:spChg chg="add">
          <ac:chgData name="Santiago Pardo" userId="b65fc5c1-58fc-4bac-a2fc-91e6d6252c0d" providerId="ADAL" clId="{57218A3F-7707-8D44-B7CA-12CC734B82A5}" dt="2024-03-13T00:06:46.175" v="43" actId="26606"/>
          <ac:spMkLst>
            <pc:docMk/>
            <pc:sldMk cId="618886595" sldId="284"/>
            <ac:spMk id="34" creationId="{99ED5833-B85B-4103-8A3B-CAB0308E6C15}"/>
          </ac:spMkLst>
        </pc:spChg>
        <pc:picChg chg="add mod">
          <ac:chgData name="Santiago Pardo" userId="b65fc5c1-58fc-4bac-a2fc-91e6d6252c0d" providerId="ADAL" clId="{57218A3F-7707-8D44-B7CA-12CC734B82A5}" dt="2024-03-13T00:06:46.175" v="43" actId="26606"/>
          <ac:picMkLst>
            <pc:docMk/>
            <pc:sldMk cId="618886595" sldId="284"/>
            <ac:picMk id="4" creationId="{E73DCF5C-FA92-CD8F-16E5-56CD190B4644}"/>
          </ac:picMkLst>
        </pc:picChg>
        <pc:picChg chg="del">
          <ac:chgData name="Santiago Pardo" userId="b65fc5c1-58fc-4bac-a2fc-91e6d6252c0d" providerId="ADAL" clId="{57218A3F-7707-8D44-B7CA-12CC734B82A5}" dt="2024-03-13T00:05:44.851" v="39" actId="478"/>
          <ac:picMkLst>
            <pc:docMk/>
            <pc:sldMk cId="618886595" sldId="284"/>
            <ac:picMk id="6" creationId="{6D8EDF8E-70E0-24B5-7B8A-01912C2DCD44}"/>
          </ac:picMkLst>
        </pc:picChg>
        <pc:picChg chg="add mod">
          <ac:chgData name="Santiago Pardo" userId="b65fc5c1-58fc-4bac-a2fc-91e6d6252c0d" providerId="ADAL" clId="{57218A3F-7707-8D44-B7CA-12CC734B82A5}" dt="2024-03-13T00:06:46.175" v="43" actId="26606"/>
          <ac:picMkLst>
            <pc:docMk/>
            <pc:sldMk cId="618886595" sldId="284"/>
            <ac:picMk id="7" creationId="{993B2202-6717-8DBF-8C66-B68205E13A4D}"/>
          </ac:picMkLst>
        </pc:picChg>
        <pc:picChg chg="del">
          <ac:chgData name="Santiago Pardo" userId="b65fc5c1-58fc-4bac-a2fc-91e6d6252c0d" providerId="ADAL" clId="{57218A3F-7707-8D44-B7CA-12CC734B82A5}" dt="2024-03-13T00:06:33.111" v="41" actId="478"/>
          <ac:picMkLst>
            <pc:docMk/>
            <pc:sldMk cId="618886595" sldId="284"/>
            <ac:picMk id="9" creationId="{67FA8FBA-F405-B092-0A6B-D9D50B59D327}"/>
          </ac:picMkLst>
        </pc:picChg>
      </pc:sldChg>
    </pc:docChg>
  </pc:docChgLst>
  <pc:docChgLst>
    <pc:chgData name="Cristina Alvarez" userId="b96f20e8-e669-4a66-8339-daabe4ee7b34" providerId="ADAL" clId="{AEDF0175-0242-8B43-85C5-11C7CA9B8C19}"/>
    <pc:docChg chg="undo custSel addSld modSld">
      <pc:chgData name="Cristina Alvarez" userId="b96f20e8-e669-4a66-8339-daabe4ee7b34" providerId="ADAL" clId="{AEDF0175-0242-8B43-85C5-11C7CA9B8C19}" dt="2024-03-12T21:48:36.404" v="308" actId="1076"/>
      <pc:docMkLst>
        <pc:docMk/>
      </pc:docMkLst>
      <pc:sldChg chg="addSp delSp modSp mod setBg">
        <pc:chgData name="Cristina Alvarez" userId="b96f20e8-e669-4a66-8339-daabe4ee7b34" providerId="ADAL" clId="{AEDF0175-0242-8B43-85C5-11C7CA9B8C19}" dt="2024-03-12T21:32:31.076" v="25" actId="26606"/>
        <pc:sldMkLst>
          <pc:docMk/>
          <pc:sldMk cId="3600626850" sldId="258"/>
        </pc:sldMkLst>
        <pc:spChg chg="mod">
          <ac:chgData name="Cristina Alvarez" userId="b96f20e8-e669-4a66-8339-daabe4ee7b34" providerId="ADAL" clId="{AEDF0175-0242-8B43-85C5-11C7CA9B8C19}" dt="2024-03-12T21:32:31.076" v="25" actId="26606"/>
          <ac:spMkLst>
            <pc:docMk/>
            <pc:sldMk cId="3600626850" sldId="258"/>
            <ac:spMk id="2" creationId="{347F2C0E-6C6F-C126-696F-9C12CF675DD2}"/>
          </ac:spMkLst>
        </pc:spChg>
        <pc:spChg chg="add del mod">
          <ac:chgData name="Cristina Alvarez" userId="b96f20e8-e669-4a66-8339-daabe4ee7b34" providerId="ADAL" clId="{AEDF0175-0242-8B43-85C5-11C7CA9B8C19}" dt="2024-03-12T21:32:25.788" v="22" actId="478"/>
          <ac:spMkLst>
            <pc:docMk/>
            <pc:sldMk cId="3600626850" sldId="258"/>
            <ac:spMk id="9" creationId="{10B8B799-A157-6437-69D5-2158A9990A44}"/>
          </ac:spMkLst>
        </pc:spChg>
        <pc:spChg chg="add del">
          <ac:chgData name="Cristina Alvarez" userId="b96f20e8-e669-4a66-8339-daabe4ee7b34" providerId="ADAL" clId="{AEDF0175-0242-8B43-85C5-11C7CA9B8C19}" dt="2024-03-12T21:32:30.914" v="24" actId="26606"/>
          <ac:spMkLst>
            <pc:docMk/>
            <pc:sldMk cId="3600626850" sldId="258"/>
            <ac:spMk id="11" creationId="{99ED5833-B85B-4103-8A3B-CAB0308E6C15}"/>
          </ac:spMkLst>
        </pc:spChg>
        <pc:spChg chg="add">
          <ac:chgData name="Cristina Alvarez" userId="b96f20e8-e669-4a66-8339-daabe4ee7b34" providerId="ADAL" clId="{AEDF0175-0242-8B43-85C5-11C7CA9B8C19}" dt="2024-03-12T21:32:31.076" v="25" actId="26606"/>
          <ac:spMkLst>
            <pc:docMk/>
            <pc:sldMk cId="3600626850" sldId="258"/>
            <ac:spMk id="13" creationId="{99ED5833-B85B-4103-8A3B-CAB0308E6C15}"/>
          </ac:spMkLst>
        </pc:spChg>
        <pc:picChg chg="add del mod">
          <ac:chgData name="Cristina Alvarez" userId="b96f20e8-e669-4a66-8339-daabe4ee7b34" providerId="ADAL" clId="{AEDF0175-0242-8B43-85C5-11C7CA9B8C19}" dt="2024-03-12T21:32:31.076" v="25" actId="26606"/>
          <ac:picMkLst>
            <pc:docMk/>
            <pc:sldMk cId="3600626850" sldId="258"/>
            <ac:picMk id="4" creationId="{61E63B23-118C-2307-64B6-00CC4EC9A6CC}"/>
          </ac:picMkLst>
        </pc:picChg>
        <pc:picChg chg="add mod">
          <ac:chgData name="Cristina Alvarez" userId="b96f20e8-e669-4a66-8339-daabe4ee7b34" providerId="ADAL" clId="{AEDF0175-0242-8B43-85C5-11C7CA9B8C19}" dt="2024-03-12T21:32:31.076" v="25" actId="26606"/>
          <ac:picMkLst>
            <pc:docMk/>
            <pc:sldMk cId="3600626850" sldId="258"/>
            <ac:picMk id="6" creationId="{0C52B439-04A5-486A-19C5-A303BB2A354D}"/>
          </ac:picMkLst>
        </pc:picChg>
        <pc:picChg chg="del">
          <ac:chgData name="Cristina Alvarez" userId="b96f20e8-e669-4a66-8339-daabe4ee7b34" providerId="ADAL" clId="{AEDF0175-0242-8B43-85C5-11C7CA9B8C19}" dt="2024-03-12T21:32:23.997" v="21" actId="478"/>
          <ac:picMkLst>
            <pc:docMk/>
            <pc:sldMk cId="3600626850" sldId="258"/>
            <ac:picMk id="7" creationId="{088DAD6A-343A-F32F-1637-939230737169}"/>
          </ac:picMkLst>
        </pc:picChg>
      </pc:sldChg>
      <pc:sldChg chg="addSp delSp modSp mod setBg">
        <pc:chgData name="Cristina Alvarez" userId="b96f20e8-e669-4a66-8339-daabe4ee7b34" providerId="ADAL" clId="{AEDF0175-0242-8B43-85C5-11C7CA9B8C19}" dt="2024-03-12T21:35:11.164" v="56" actId="20577"/>
        <pc:sldMkLst>
          <pc:docMk/>
          <pc:sldMk cId="1701296074" sldId="259"/>
        </pc:sldMkLst>
        <pc:spChg chg="mod">
          <ac:chgData name="Cristina Alvarez" userId="b96f20e8-e669-4a66-8339-daabe4ee7b34" providerId="ADAL" clId="{AEDF0175-0242-8B43-85C5-11C7CA9B8C19}" dt="2024-03-12T21:35:11.164" v="56" actId="20577"/>
          <ac:spMkLst>
            <pc:docMk/>
            <pc:sldMk cId="1701296074" sldId="259"/>
            <ac:spMk id="2" creationId="{6FD780B5-E6A7-ED4B-E533-7F4FFC8266C2}"/>
          </ac:spMkLst>
        </pc:spChg>
        <pc:spChg chg="add del mod">
          <ac:chgData name="Cristina Alvarez" userId="b96f20e8-e669-4a66-8339-daabe4ee7b34" providerId="ADAL" clId="{AEDF0175-0242-8B43-85C5-11C7CA9B8C19}" dt="2024-03-12T21:33:46.293" v="38" actId="478"/>
          <ac:spMkLst>
            <pc:docMk/>
            <pc:sldMk cId="1701296074" sldId="259"/>
            <ac:spMk id="4" creationId="{A3CE2C3A-A5AA-8F9E-23AE-AEC19742D43E}"/>
          </ac:spMkLst>
        </pc:spChg>
        <pc:spChg chg="add">
          <ac:chgData name="Cristina Alvarez" userId="b96f20e8-e669-4a66-8339-daabe4ee7b34" providerId="ADAL" clId="{AEDF0175-0242-8B43-85C5-11C7CA9B8C19}" dt="2024-03-12T21:33:57.643" v="41" actId="26606"/>
          <ac:spMkLst>
            <pc:docMk/>
            <pc:sldMk cId="1701296074" sldId="259"/>
            <ac:spMk id="14" creationId="{99ED5833-B85B-4103-8A3B-CAB0308E6C15}"/>
          </ac:spMkLst>
        </pc:spChg>
        <pc:picChg chg="del">
          <ac:chgData name="Cristina Alvarez" userId="b96f20e8-e669-4a66-8339-daabe4ee7b34" providerId="ADAL" clId="{AEDF0175-0242-8B43-85C5-11C7CA9B8C19}" dt="2024-03-12T21:33:44.662" v="37" actId="478"/>
          <ac:picMkLst>
            <pc:docMk/>
            <pc:sldMk cId="1701296074" sldId="259"/>
            <ac:picMk id="5" creationId="{1A9228B8-D2BC-9E33-0F78-A857EF2F08CF}"/>
          </ac:picMkLst>
        </pc:picChg>
        <pc:picChg chg="add mod">
          <ac:chgData name="Cristina Alvarez" userId="b96f20e8-e669-4a66-8339-daabe4ee7b34" providerId="ADAL" clId="{AEDF0175-0242-8B43-85C5-11C7CA9B8C19}" dt="2024-03-12T21:33:57.643" v="41" actId="26606"/>
          <ac:picMkLst>
            <pc:docMk/>
            <pc:sldMk cId="1701296074" sldId="259"/>
            <ac:picMk id="7" creationId="{8ED5AE8C-7C75-BC75-CEC9-60E6DC05F813}"/>
          </ac:picMkLst>
        </pc:picChg>
        <pc:picChg chg="add mod">
          <ac:chgData name="Cristina Alvarez" userId="b96f20e8-e669-4a66-8339-daabe4ee7b34" providerId="ADAL" clId="{AEDF0175-0242-8B43-85C5-11C7CA9B8C19}" dt="2024-03-12T21:33:57.643" v="41" actId="26606"/>
          <ac:picMkLst>
            <pc:docMk/>
            <pc:sldMk cId="1701296074" sldId="259"/>
            <ac:picMk id="9" creationId="{ADD4F5CF-AF98-3114-EDCB-1A425E3F5511}"/>
          </ac:picMkLst>
        </pc:picChg>
      </pc:sldChg>
      <pc:sldChg chg="addSp delSp modSp mod setBg">
        <pc:chgData name="Cristina Alvarez" userId="b96f20e8-e669-4a66-8339-daabe4ee7b34" providerId="ADAL" clId="{AEDF0175-0242-8B43-85C5-11C7CA9B8C19}" dt="2024-03-12T21:36:24.045" v="93" actId="14100"/>
        <pc:sldMkLst>
          <pc:docMk/>
          <pc:sldMk cId="564856664" sldId="260"/>
        </pc:sldMkLst>
        <pc:spChg chg="mod">
          <ac:chgData name="Cristina Alvarez" userId="b96f20e8-e669-4a66-8339-daabe4ee7b34" providerId="ADAL" clId="{AEDF0175-0242-8B43-85C5-11C7CA9B8C19}" dt="2024-03-12T21:36:24.045" v="93" actId="14100"/>
          <ac:spMkLst>
            <pc:docMk/>
            <pc:sldMk cId="564856664" sldId="260"/>
            <ac:spMk id="2" creationId="{672B3F7B-9D4C-212F-2B24-4F378378ECD6}"/>
          </ac:spMkLst>
        </pc:spChg>
        <pc:spChg chg="add del mod">
          <ac:chgData name="Cristina Alvarez" userId="b96f20e8-e669-4a66-8339-daabe4ee7b34" providerId="ADAL" clId="{AEDF0175-0242-8B43-85C5-11C7CA9B8C19}" dt="2024-03-12T21:35:26.962" v="61" actId="478"/>
          <ac:spMkLst>
            <pc:docMk/>
            <pc:sldMk cId="564856664" sldId="260"/>
            <ac:spMk id="4" creationId="{0D02117A-D855-1781-4722-3CDE38D20076}"/>
          </ac:spMkLst>
        </pc:spChg>
        <pc:spChg chg="add">
          <ac:chgData name="Cristina Alvarez" userId="b96f20e8-e669-4a66-8339-daabe4ee7b34" providerId="ADAL" clId="{AEDF0175-0242-8B43-85C5-11C7CA9B8C19}" dt="2024-03-12T21:35:56.562" v="68" actId="26606"/>
          <ac:spMkLst>
            <pc:docMk/>
            <pc:sldMk cId="564856664" sldId="260"/>
            <ac:spMk id="16" creationId="{99ED5833-B85B-4103-8A3B-CAB0308E6C15}"/>
          </ac:spMkLst>
        </pc:spChg>
        <pc:picChg chg="del">
          <ac:chgData name="Cristina Alvarez" userId="b96f20e8-e669-4a66-8339-daabe4ee7b34" providerId="ADAL" clId="{AEDF0175-0242-8B43-85C5-11C7CA9B8C19}" dt="2024-03-12T21:35:24.636" v="60" actId="478"/>
          <ac:picMkLst>
            <pc:docMk/>
            <pc:sldMk cId="564856664" sldId="260"/>
            <ac:picMk id="5" creationId="{A4451698-9C92-B26E-FAB3-8B92EFA3AC8B}"/>
          </ac:picMkLst>
        </pc:picChg>
        <pc:picChg chg="add mod">
          <ac:chgData name="Cristina Alvarez" userId="b96f20e8-e669-4a66-8339-daabe4ee7b34" providerId="ADAL" clId="{AEDF0175-0242-8B43-85C5-11C7CA9B8C19}" dt="2024-03-12T21:35:56.562" v="68" actId="26606"/>
          <ac:picMkLst>
            <pc:docMk/>
            <pc:sldMk cId="564856664" sldId="260"/>
            <ac:picMk id="7" creationId="{B35F562E-D131-027C-0C76-62A88B8B13AF}"/>
          </ac:picMkLst>
        </pc:picChg>
        <pc:picChg chg="add del mod">
          <ac:chgData name="Cristina Alvarez" userId="b96f20e8-e669-4a66-8339-daabe4ee7b34" providerId="ADAL" clId="{AEDF0175-0242-8B43-85C5-11C7CA9B8C19}" dt="2024-03-12T21:35:49.658" v="65" actId="478"/>
          <ac:picMkLst>
            <pc:docMk/>
            <pc:sldMk cId="564856664" sldId="260"/>
            <ac:picMk id="9" creationId="{8765D650-B620-DD63-4F7A-40E5C0362AA1}"/>
          </ac:picMkLst>
        </pc:picChg>
        <pc:picChg chg="add mod">
          <ac:chgData name="Cristina Alvarez" userId="b96f20e8-e669-4a66-8339-daabe4ee7b34" providerId="ADAL" clId="{AEDF0175-0242-8B43-85C5-11C7CA9B8C19}" dt="2024-03-12T21:35:56.562" v="68" actId="26606"/>
          <ac:picMkLst>
            <pc:docMk/>
            <pc:sldMk cId="564856664" sldId="260"/>
            <ac:picMk id="11" creationId="{195A120F-6BC0-CD90-6D91-0DE54CD3F1DD}"/>
          </ac:picMkLst>
        </pc:picChg>
      </pc:sldChg>
      <pc:sldChg chg="addSp delSp modSp mod setBg">
        <pc:chgData name="Cristina Alvarez" userId="b96f20e8-e669-4a66-8339-daabe4ee7b34" providerId="ADAL" clId="{AEDF0175-0242-8B43-85C5-11C7CA9B8C19}" dt="2024-03-12T21:37:58.662" v="114" actId="26606"/>
        <pc:sldMkLst>
          <pc:docMk/>
          <pc:sldMk cId="1178875513" sldId="261"/>
        </pc:sldMkLst>
        <pc:spChg chg="mod">
          <ac:chgData name="Cristina Alvarez" userId="b96f20e8-e669-4a66-8339-daabe4ee7b34" providerId="ADAL" clId="{AEDF0175-0242-8B43-85C5-11C7CA9B8C19}" dt="2024-03-12T21:37:58.662" v="114" actId="26606"/>
          <ac:spMkLst>
            <pc:docMk/>
            <pc:sldMk cId="1178875513" sldId="261"/>
            <ac:spMk id="2" creationId="{C5204B6E-4E17-E137-9997-CCC7DA9885CC}"/>
          </ac:spMkLst>
        </pc:spChg>
        <pc:spChg chg="add del mod">
          <ac:chgData name="Cristina Alvarez" userId="b96f20e8-e669-4a66-8339-daabe4ee7b34" providerId="ADAL" clId="{AEDF0175-0242-8B43-85C5-11C7CA9B8C19}" dt="2024-03-12T21:37:26.220" v="110" actId="478"/>
          <ac:spMkLst>
            <pc:docMk/>
            <pc:sldMk cId="1178875513" sldId="261"/>
            <ac:spMk id="4" creationId="{029DF864-DE61-48EB-E284-1F3D9F23F50E}"/>
          </ac:spMkLst>
        </pc:spChg>
        <pc:spChg chg="add">
          <ac:chgData name="Cristina Alvarez" userId="b96f20e8-e669-4a66-8339-daabe4ee7b34" providerId="ADAL" clId="{AEDF0175-0242-8B43-85C5-11C7CA9B8C19}" dt="2024-03-12T21:37:58.662" v="114" actId="26606"/>
          <ac:spMkLst>
            <pc:docMk/>
            <pc:sldMk cId="1178875513" sldId="261"/>
            <ac:spMk id="14" creationId="{99ED5833-B85B-4103-8A3B-CAB0308E6C15}"/>
          </ac:spMkLst>
        </pc:spChg>
        <pc:picChg chg="del">
          <ac:chgData name="Cristina Alvarez" userId="b96f20e8-e669-4a66-8339-daabe4ee7b34" providerId="ADAL" clId="{AEDF0175-0242-8B43-85C5-11C7CA9B8C19}" dt="2024-03-12T21:37:24.044" v="109" actId="478"/>
          <ac:picMkLst>
            <pc:docMk/>
            <pc:sldMk cId="1178875513" sldId="261"/>
            <ac:picMk id="5" creationId="{BAF9990D-6BA1-E4B6-6993-E2FB7271ED60}"/>
          </ac:picMkLst>
        </pc:picChg>
        <pc:picChg chg="add mod">
          <ac:chgData name="Cristina Alvarez" userId="b96f20e8-e669-4a66-8339-daabe4ee7b34" providerId="ADAL" clId="{AEDF0175-0242-8B43-85C5-11C7CA9B8C19}" dt="2024-03-12T21:37:58.662" v="114" actId="26606"/>
          <ac:picMkLst>
            <pc:docMk/>
            <pc:sldMk cId="1178875513" sldId="261"/>
            <ac:picMk id="7" creationId="{E255201C-415E-C9FB-BC17-7272C22ECD1B}"/>
          </ac:picMkLst>
        </pc:picChg>
        <pc:picChg chg="add mod">
          <ac:chgData name="Cristina Alvarez" userId="b96f20e8-e669-4a66-8339-daabe4ee7b34" providerId="ADAL" clId="{AEDF0175-0242-8B43-85C5-11C7CA9B8C19}" dt="2024-03-12T21:37:58.662" v="114" actId="26606"/>
          <ac:picMkLst>
            <pc:docMk/>
            <pc:sldMk cId="1178875513" sldId="261"/>
            <ac:picMk id="9" creationId="{01E907C7-F01E-CE41-F1EB-FBA405DF238A}"/>
          </ac:picMkLst>
        </pc:picChg>
      </pc:sldChg>
      <pc:sldChg chg="addSp delSp modSp mod setBg">
        <pc:chgData name="Cristina Alvarez" userId="b96f20e8-e669-4a66-8339-daabe4ee7b34" providerId="ADAL" clId="{AEDF0175-0242-8B43-85C5-11C7CA9B8C19}" dt="2024-03-12T21:39:03.296" v="127" actId="26606"/>
        <pc:sldMkLst>
          <pc:docMk/>
          <pc:sldMk cId="1551219870" sldId="262"/>
        </pc:sldMkLst>
        <pc:spChg chg="mod">
          <ac:chgData name="Cristina Alvarez" userId="b96f20e8-e669-4a66-8339-daabe4ee7b34" providerId="ADAL" clId="{AEDF0175-0242-8B43-85C5-11C7CA9B8C19}" dt="2024-03-12T21:39:03.296" v="127" actId="26606"/>
          <ac:spMkLst>
            <pc:docMk/>
            <pc:sldMk cId="1551219870" sldId="262"/>
            <ac:spMk id="2" creationId="{7E5C2B63-F3C8-2F62-D045-18201E5C59A9}"/>
          </ac:spMkLst>
        </pc:spChg>
        <pc:spChg chg="add del mod">
          <ac:chgData name="Cristina Alvarez" userId="b96f20e8-e669-4a66-8339-daabe4ee7b34" providerId="ADAL" clId="{AEDF0175-0242-8B43-85C5-11C7CA9B8C19}" dt="2024-03-12T21:38:36.329" v="123" actId="478"/>
          <ac:spMkLst>
            <pc:docMk/>
            <pc:sldMk cId="1551219870" sldId="262"/>
            <ac:spMk id="4" creationId="{B7C1F320-2C52-C24E-52C3-1043A2DEFFC1}"/>
          </ac:spMkLst>
        </pc:spChg>
        <pc:spChg chg="add">
          <ac:chgData name="Cristina Alvarez" userId="b96f20e8-e669-4a66-8339-daabe4ee7b34" providerId="ADAL" clId="{AEDF0175-0242-8B43-85C5-11C7CA9B8C19}" dt="2024-03-12T21:39:03.296" v="127" actId="26606"/>
          <ac:spMkLst>
            <pc:docMk/>
            <pc:sldMk cId="1551219870" sldId="262"/>
            <ac:spMk id="14" creationId="{99ED5833-B85B-4103-8A3B-CAB0308E6C15}"/>
          </ac:spMkLst>
        </pc:spChg>
        <pc:picChg chg="del">
          <ac:chgData name="Cristina Alvarez" userId="b96f20e8-e669-4a66-8339-daabe4ee7b34" providerId="ADAL" clId="{AEDF0175-0242-8B43-85C5-11C7CA9B8C19}" dt="2024-03-12T21:38:34.524" v="122" actId="478"/>
          <ac:picMkLst>
            <pc:docMk/>
            <pc:sldMk cId="1551219870" sldId="262"/>
            <ac:picMk id="5" creationId="{6BBEEEA0-B351-92A9-309A-A2E5FAD0283A}"/>
          </ac:picMkLst>
        </pc:picChg>
        <pc:picChg chg="add mod">
          <ac:chgData name="Cristina Alvarez" userId="b96f20e8-e669-4a66-8339-daabe4ee7b34" providerId="ADAL" clId="{AEDF0175-0242-8B43-85C5-11C7CA9B8C19}" dt="2024-03-12T21:39:03.296" v="127" actId="26606"/>
          <ac:picMkLst>
            <pc:docMk/>
            <pc:sldMk cId="1551219870" sldId="262"/>
            <ac:picMk id="7" creationId="{E3F4D193-59EE-ACC6-D242-F1B0F53A0484}"/>
          </ac:picMkLst>
        </pc:picChg>
        <pc:picChg chg="add mod">
          <ac:chgData name="Cristina Alvarez" userId="b96f20e8-e669-4a66-8339-daabe4ee7b34" providerId="ADAL" clId="{AEDF0175-0242-8B43-85C5-11C7CA9B8C19}" dt="2024-03-12T21:39:03.296" v="127" actId="26606"/>
          <ac:picMkLst>
            <pc:docMk/>
            <pc:sldMk cId="1551219870" sldId="262"/>
            <ac:picMk id="9" creationId="{05ECEB9A-9B23-4C7F-A3E0-CA8454705AB8}"/>
          </ac:picMkLst>
        </pc:picChg>
      </pc:sldChg>
      <pc:sldChg chg="addSp delSp modSp mod setBg">
        <pc:chgData name="Cristina Alvarez" userId="b96f20e8-e669-4a66-8339-daabe4ee7b34" providerId="ADAL" clId="{AEDF0175-0242-8B43-85C5-11C7CA9B8C19}" dt="2024-03-12T21:40:03.379" v="141" actId="26606"/>
        <pc:sldMkLst>
          <pc:docMk/>
          <pc:sldMk cId="2938702399" sldId="263"/>
        </pc:sldMkLst>
        <pc:spChg chg="mod">
          <ac:chgData name="Cristina Alvarez" userId="b96f20e8-e669-4a66-8339-daabe4ee7b34" providerId="ADAL" clId="{AEDF0175-0242-8B43-85C5-11C7CA9B8C19}" dt="2024-03-12T21:40:03.379" v="141" actId="26606"/>
          <ac:spMkLst>
            <pc:docMk/>
            <pc:sldMk cId="2938702399" sldId="263"/>
            <ac:spMk id="2" creationId="{E54488F6-479B-C069-0EEE-78DCD3C21561}"/>
          </ac:spMkLst>
        </pc:spChg>
        <pc:spChg chg="add del mod">
          <ac:chgData name="Cristina Alvarez" userId="b96f20e8-e669-4a66-8339-daabe4ee7b34" providerId="ADAL" clId="{AEDF0175-0242-8B43-85C5-11C7CA9B8C19}" dt="2024-03-12T21:39:36.849" v="136" actId="478"/>
          <ac:spMkLst>
            <pc:docMk/>
            <pc:sldMk cId="2938702399" sldId="263"/>
            <ac:spMk id="4" creationId="{C6F265F6-936B-FB7A-21AC-B571A601B537}"/>
          </ac:spMkLst>
        </pc:spChg>
        <pc:spChg chg="add">
          <ac:chgData name="Cristina Alvarez" userId="b96f20e8-e669-4a66-8339-daabe4ee7b34" providerId="ADAL" clId="{AEDF0175-0242-8B43-85C5-11C7CA9B8C19}" dt="2024-03-12T21:40:03.379" v="141" actId="26606"/>
          <ac:spMkLst>
            <pc:docMk/>
            <pc:sldMk cId="2938702399" sldId="263"/>
            <ac:spMk id="14" creationId="{99ED5833-B85B-4103-8A3B-CAB0308E6C15}"/>
          </ac:spMkLst>
        </pc:spChg>
        <pc:picChg chg="del">
          <ac:chgData name="Cristina Alvarez" userId="b96f20e8-e669-4a66-8339-daabe4ee7b34" providerId="ADAL" clId="{AEDF0175-0242-8B43-85C5-11C7CA9B8C19}" dt="2024-03-12T21:39:35.608" v="135" actId="478"/>
          <ac:picMkLst>
            <pc:docMk/>
            <pc:sldMk cId="2938702399" sldId="263"/>
            <ac:picMk id="5" creationId="{B5AEDCA6-F2A1-4D35-4DF9-3C083A6057BE}"/>
          </ac:picMkLst>
        </pc:picChg>
        <pc:picChg chg="add mod">
          <ac:chgData name="Cristina Alvarez" userId="b96f20e8-e669-4a66-8339-daabe4ee7b34" providerId="ADAL" clId="{AEDF0175-0242-8B43-85C5-11C7CA9B8C19}" dt="2024-03-12T21:40:03.379" v="141" actId="26606"/>
          <ac:picMkLst>
            <pc:docMk/>
            <pc:sldMk cId="2938702399" sldId="263"/>
            <ac:picMk id="7" creationId="{E4C24628-D093-9811-80C0-357591E43CC1}"/>
          </ac:picMkLst>
        </pc:picChg>
        <pc:picChg chg="add mod">
          <ac:chgData name="Cristina Alvarez" userId="b96f20e8-e669-4a66-8339-daabe4ee7b34" providerId="ADAL" clId="{AEDF0175-0242-8B43-85C5-11C7CA9B8C19}" dt="2024-03-12T21:40:03.379" v="141" actId="26606"/>
          <ac:picMkLst>
            <pc:docMk/>
            <pc:sldMk cId="2938702399" sldId="263"/>
            <ac:picMk id="9" creationId="{17B7F712-DB09-76D9-A566-2E80C00BA4FF}"/>
          </ac:picMkLst>
        </pc:picChg>
      </pc:sldChg>
      <pc:sldChg chg="addSp delSp modSp mod setBg">
        <pc:chgData name="Cristina Alvarez" userId="b96f20e8-e669-4a66-8339-daabe4ee7b34" providerId="ADAL" clId="{AEDF0175-0242-8B43-85C5-11C7CA9B8C19}" dt="2024-03-12T21:43:34.929" v="153" actId="26606"/>
        <pc:sldMkLst>
          <pc:docMk/>
          <pc:sldMk cId="3779326443" sldId="264"/>
        </pc:sldMkLst>
        <pc:spChg chg="mod">
          <ac:chgData name="Cristina Alvarez" userId="b96f20e8-e669-4a66-8339-daabe4ee7b34" providerId="ADAL" clId="{AEDF0175-0242-8B43-85C5-11C7CA9B8C19}" dt="2024-03-12T21:43:34.929" v="153" actId="26606"/>
          <ac:spMkLst>
            <pc:docMk/>
            <pc:sldMk cId="3779326443" sldId="264"/>
            <ac:spMk id="2" creationId="{A8933CB9-EAE0-C986-DD2D-F1F9F3E052A0}"/>
          </ac:spMkLst>
        </pc:spChg>
        <pc:spChg chg="add del mod">
          <ac:chgData name="Cristina Alvarez" userId="b96f20e8-e669-4a66-8339-daabe4ee7b34" providerId="ADAL" clId="{AEDF0175-0242-8B43-85C5-11C7CA9B8C19}" dt="2024-03-12T21:40:35.523" v="149" actId="478"/>
          <ac:spMkLst>
            <pc:docMk/>
            <pc:sldMk cId="3779326443" sldId="264"/>
            <ac:spMk id="4" creationId="{EDB5DD4D-55E6-D841-E5AE-D8B2BA9F037A}"/>
          </ac:spMkLst>
        </pc:spChg>
        <pc:spChg chg="add">
          <ac:chgData name="Cristina Alvarez" userId="b96f20e8-e669-4a66-8339-daabe4ee7b34" providerId="ADAL" clId="{AEDF0175-0242-8B43-85C5-11C7CA9B8C19}" dt="2024-03-12T21:43:34.929" v="153" actId="26606"/>
          <ac:spMkLst>
            <pc:docMk/>
            <pc:sldMk cId="3779326443" sldId="264"/>
            <ac:spMk id="14" creationId="{99ED5833-B85B-4103-8A3B-CAB0308E6C15}"/>
          </ac:spMkLst>
        </pc:spChg>
        <pc:picChg chg="del">
          <ac:chgData name="Cristina Alvarez" userId="b96f20e8-e669-4a66-8339-daabe4ee7b34" providerId="ADAL" clId="{AEDF0175-0242-8B43-85C5-11C7CA9B8C19}" dt="2024-03-12T21:40:33.314" v="148" actId="478"/>
          <ac:picMkLst>
            <pc:docMk/>
            <pc:sldMk cId="3779326443" sldId="264"/>
            <ac:picMk id="5" creationId="{3F43B57A-619D-9FD3-4D3F-B292A245AEDC}"/>
          </ac:picMkLst>
        </pc:picChg>
        <pc:picChg chg="add mod">
          <ac:chgData name="Cristina Alvarez" userId="b96f20e8-e669-4a66-8339-daabe4ee7b34" providerId="ADAL" clId="{AEDF0175-0242-8B43-85C5-11C7CA9B8C19}" dt="2024-03-12T21:43:34.929" v="153" actId="26606"/>
          <ac:picMkLst>
            <pc:docMk/>
            <pc:sldMk cId="3779326443" sldId="264"/>
            <ac:picMk id="7" creationId="{A53574DC-109C-8F11-FD8C-C8A0CAC8F94D}"/>
          </ac:picMkLst>
        </pc:picChg>
        <pc:picChg chg="add mod">
          <ac:chgData name="Cristina Alvarez" userId="b96f20e8-e669-4a66-8339-daabe4ee7b34" providerId="ADAL" clId="{AEDF0175-0242-8B43-85C5-11C7CA9B8C19}" dt="2024-03-12T21:43:34.929" v="153" actId="26606"/>
          <ac:picMkLst>
            <pc:docMk/>
            <pc:sldMk cId="3779326443" sldId="264"/>
            <ac:picMk id="9" creationId="{E6341029-293A-A0ED-A677-B457CC23EA3D}"/>
          </ac:picMkLst>
        </pc:picChg>
      </pc:sldChg>
      <pc:sldChg chg="addSp delSp modSp mod setBg">
        <pc:chgData name="Cristina Alvarez" userId="b96f20e8-e669-4a66-8339-daabe4ee7b34" providerId="ADAL" clId="{AEDF0175-0242-8B43-85C5-11C7CA9B8C19}" dt="2024-03-12T21:44:13.361" v="164" actId="26606"/>
        <pc:sldMkLst>
          <pc:docMk/>
          <pc:sldMk cId="3442655347" sldId="265"/>
        </pc:sldMkLst>
        <pc:spChg chg="mod">
          <ac:chgData name="Cristina Alvarez" userId="b96f20e8-e669-4a66-8339-daabe4ee7b34" providerId="ADAL" clId="{AEDF0175-0242-8B43-85C5-11C7CA9B8C19}" dt="2024-03-12T21:44:13.361" v="164" actId="26606"/>
          <ac:spMkLst>
            <pc:docMk/>
            <pc:sldMk cId="3442655347" sldId="265"/>
            <ac:spMk id="2" creationId="{4530F88D-3E8E-8FB5-8B92-5A32E5AF61C9}"/>
          </ac:spMkLst>
        </pc:spChg>
        <pc:spChg chg="add del mod">
          <ac:chgData name="Cristina Alvarez" userId="b96f20e8-e669-4a66-8339-daabe4ee7b34" providerId="ADAL" clId="{AEDF0175-0242-8B43-85C5-11C7CA9B8C19}" dt="2024-03-12T21:43:59.579" v="161" actId="478"/>
          <ac:spMkLst>
            <pc:docMk/>
            <pc:sldMk cId="3442655347" sldId="265"/>
            <ac:spMk id="4" creationId="{E484174C-1C6C-E9F0-70AB-3E2B0A9D77A9}"/>
          </ac:spMkLst>
        </pc:spChg>
        <pc:spChg chg="add">
          <ac:chgData name="Cristina Alvarez" userId="b96f20e8-e669-4a66-8339-daabe4ee7b34" providerId="ADAL" clId="{AEDF0175-0242-8B43-85C5-11C7CA9B8C19}" dt="2024-03-12T21:44:13.361" v="164" actId="26606"/>
          <ac:spMkLst>
            <pc:docMk/>
            <pc:sldMk cId="3442655347" sldId="265"/>
            <ac:spMk id="14" creationId="{99ED5833-B85B-4103-8A3B-CAB0308E6C15}"/>
          </ac:spMkLst>
        </pc:spChg>
        <pc:picChg chg="del">
          <ac:chgData name="Cristina Alvarez" userId="b96f20e8-e669-4a66-8339-daabe4ee7b34" providerId="ADAL" clId="{AEDF0175-0242-8B43-85C5-11C7CA9B8C19}" dt="2024-03-12T21:43:55.514" v="160" actId="478"/>
          <ac:picMkLst>
            <pc:docMk/>
            <pc:sldMk cId="3442655347" sldId="265"/>
            <ac:picMk id="5" creationId="{F080EDD6-8DB2-372B-6E82-4AF248C9C6E6}"/>
          </ac:picMkLst>
        </pc:picChg>
        <pc:picChg chg="add mod">
          <ac:chgData name="Cristina Alvarez" userId="b96f20e8-e669-4a66-8339-daabe4ee7b34" providerId="ADAL" clId="{AEDF0175-0242-8B43-85C5-11C7CA9B8C19}" dt="2024-03-12T21:44:13.361" v="164" actId="26606"/>
          <ac:picMkLst>
            <pc:docMk/>
            <pc:sldMk cId="3442655347" sldId="265"/>
            <ac:picMk id="7" creationId="{A0FB9E46-3195-270F-C336-A2F429F6593E}"/>
          </ac:picMkLst>
        </pc:picChg>
        <pc:picChg chg="add mod">
          <ac:chgData name="Cristina Alvarez" userId="b96f20e8-e669-4a66-8339-daabe4ee7b34" providerId="ADAL" clId="{AEDF0175-0242-8B43-85C5-11C7CA9B8C19}" dt="2024-03-12T21:44:13.361" v="164" actId="26606"/>
          <ac:picMkLst>
            <pc:docMk/>
            <pc:sldMk cId="3442655347" sldId="265"/>
            <ac:picMk id="9" creationId="{AA66D73E-F988-79EA-099E-D37C015D3B1B}"/>
          </ac:picMkLst>
        </pc:picChg>
      </pc:sldChg>
      <pc:sldChg chg="addSp delSp modSp mod setBg">
        <pc:chgData name="Cristina Alvarez" userId="b96f20e8-e669-4a66-8339-daabe4ee7b34" providerId="ADAL" clId="{AEDF0175-0242-8B43-85C5-11C7CA9B8C19}" dt="2024-03-12T21:44:48.867" v="175" actId="26606"/>
        <pc:sldMkLst>
          <pc:docMk/>
          <pc:sldMk cId="1338261282" sldId="266"/>
        </pc:sldMkLst>
        <pc:spChg chg="mod">
          <ac:chgData name="Cristina Alvarez" userId="b96f20e8-e669-4a66-8339-daabe4ee7b34" providerId="ADAL" clId="{AEDF0175-0242-8B43-85C5-11C7CA9B8C19}" dt="2024-03-12T21:44:48.867" v="175" actId="26606"/>
          <ac:spMkLst>
            <pc:docMk/>
            <pc:sldMk cId="1338261282" sldId="266"/>
            <ac:spMk id="2" creationId="{4167B6F7-3417-D717-BCAF-E6CA566CE120}"/>
          </ac:spMkLst>
        </pc:spChg>
        <pc:spChg chg="add del mod">
          <ac:chgData name="Cristina Alvarez" userId="b96f20e8-e669-4a66-8339-daabe4ee7b34" providerId="ADAL" clId="{AEDF0175-0242-8B43-85C5-11C7CA9B8C19}" dt="2024-03-12T21:44:36.546" v="172" actId="478"/>
          <ac:spMkLst>
            <pc:docMk/>
            <pc:sldMk cId="1338261282" sldId="266"/>
            <ac:spMk id="4" creationId="{14E9A1E9-9504-B0F4-5B6E-CB6085FBD3E3}"/>
          </ac:spMkLst>
        </pc:spChg>
        <pc:spChg chg="add">
          <ac:chgData name="Cristina Alvarez" userId="b96f20e8-e669-4a66-8339-daabe4ee7b34" providerId="ADAL" clId="{AEDF0175-0242-8B43-85C5-11C7CA9B8C19}" dt="2024-03-12T21:44:48.867" v="175" actId="26606"/>
          <ac:spMkLst>
            <pc:docMk/>
            <pc:sldMk cId="1338261282" sldId="266"/>
            <ac:spMk id="13" creationId="{99ED5833-B85B-4103-8A3B-CAB0308E6C15}"/>
          </ac:spMkLst>
        </pc:spChg>
        <pc:picChg chg="add mod">
          <ac:chgData name="Cristina Alvarez" userId="b96f20e8-e669-4a66-8339-daabe4ee7b34" providerId="ADAL" clId="{AEDF0175-0242-8B43-85C5-11C7CA9B8C19}" dt="2024-03-12T21:44:48.867" v="175" actId="26606"/>
          <ac:picMkLst>
            <pc:docMk/>
            <pc:sldMk cId="1338261282" sldId="266"/>
            <ac:picMk id="6" creationId="{4AC8B328-CBE1-0ABD-9B3D-746AD6A80300}"/>
          </ac:picMkLst>
        </pc:picChg>
        <pc:picChg chg="add mod">
          <ac:chgData name="Cristina Alvarez" userId="b96f20e8-e669-4a66-8339-daabe4ee7b34" providerId="ADAL" clId="{AEDF0175-0242-8B43-85C5-11C7CA9B8C19}" dt="2024-03-12T21:44:48.867" v="175" actId="26606"/>
          <ac:picMkLst>
            <pc:docMk/>
            <pc:sldMk cId="1338261282" sldId="266"/>
            <ac:picMk id="8" creationId="{951E3C01-F906-D642-FDE8-48D655DE94C8}"/>
          </ac:picMkLst>
        </pc:picChg>
        <pc:picChg chg="del">
          <ac:chgData name="Cristina Alvarez" userId="b96f20e8-e669-4a66-8339-daabe4ee7b34" providerId="ADAL" clId="{AEDF0175-0242-8B43-85C5-11C7CA9B8C19}" dt="2024-03-12T21:44:34.419" v="171" actId="478"/>
          <ac:picMkLst>
            <pc:docMk/>
            <pc:sldMk cId="1338261282" sldId="266"/>
            <ac:picMk id="11" creationId="{A480C1B8-3FE5-5918-9749-05EEA12E0917}"/>
          </ac:picMkLst>
        </pc:picChg>
      </pc:sldChg>
      <pc:sldChg chg="addSp delSp modSp mod setBg">
        <pc:chgData name="Cristina Alvarez" userId="b96f20e8-e669-4a66-8339-daabe4ee7b34" providerId="ADAL" clId="{AEDF0175-0242-8B43-85C5-11C7CA9B8C19}" dt="2024-03-12T21:45:29.888" v="192" actId="26606"/>
        <pc:sldMkLst>
          <pc:docMk/>
          <pc:sldMk cId="3730869985" sldId="268"/>
        </pc:sldMkLst>
        <pc:spChg chg="mod">
          <ac:chgData name="Cristina Alvarez" userId="b96f20e8-e669-4a66-8339-daabe4ee7b34" providerId="ADAL" clId="{AEDF0175-0242-8B43-85C5-11C7CA9B8C19}" dt="2024-03-12T21:45:29.888" v="192" actId="26606"/>
          <ac:spMkLst>
            <pc:docMk/>
            <pc:sldMk cId="3730869985" sldId="268"/>
            <ac:spMk id="2" creationId="{9071C272-E8E2-7AC9-408F-0E3FF93E9411}"/>
          </ac:spMkLst>
        </pc:spChg>
        <pc:spChg chg="add del mod">
          <ac:chgData name="Cristina Alvarez" userId="b96f20e8-e669-4a66-8339-daabe4ee7b34" providerId="ADAL" clId="{AEDF0175-0242-8B43-85C5-11C7CA9B8C19}" dt="2024-03-12T21:45:19.437" v="189" actId="478"/>
          <ac:spMkLst>
            <pc:docMk/>
            <pc:sldMk cId="3730869985" sldId="268"/>
            <ac:spMk id="4" creationId="{8AC18D64-8F16-F623-58F7-7375F009AE7F}"/>
          </ac:spMkLst>
        </pc:spChg>
        <pc:spChg chg="add">
          <ac:chgData name="Cristina Alvarez" userId="b96f20e8-e669-4a66-8339-daabe4ee7b34" providerId="ADAL" clId="{AEDF0175-0242-8B43-85C5-11C7CA9B8C19}" dt="2024-03-12T21:45:29.888" v="192" actId="26606"/>
          <ac:spMkLst>
            <pc:docMk/>
            <pc:sldMk cId="3730869985" sldId="268"/>
            <ac:spMk id="14" creationId="{99ED5833-B85B-4103-8A3B-CAB0308E6C15}"/>
          </ac:spMkLst>
        </pc:spChg>
        <pc:picChg chg="del">
          <ac:chgData name="Cristina Alvarez" userId="b96f20e8-e669-4a66-8339-daabe4ee7b34" providerId="ADAL" clId="{AEDF0175-0242-8B43-85C5-11C7CA9B8C19}" dt="2024-03-12T21:45:18.048" v="188" actId="478"/>
          <ac:picMkLst>
            <pc:docMk/>
            <pc:sldMk cId="3730869985" sldId="268"/>
            <ac:picMk id="5" creationId="{07D21192-888A-923E-D43A-546D6EFAA1FE}"/>
          </ac:picMkLst>
        </pc:picChg>
        <pc:picChg chg="add mod">
          <ac:chgData name="Cristina Alvarez" userId="b96f20e8-e669-4a66-8339-daabe4ee7b34" providerId="ADAL" clId="{AEDF0175-0242-8B43-85C5-11C7CA9B8C19}" dt="2024-03-12T21:45:29.888" v="192" actId="26606"/>
          <ac:picMkLst>
            <pc:docMk/>
            <pc:sldMk cId="3730869985" sldId="268"/>
            <ac:picMk id="7" creationId="{5AC657B8-9678-21A5-FA8E-BD9A3CB076E3}"/>
          </ac:picMkLst>
        </pc:picChg>
        <pc:picChg chg="add mod">
          <ac:chgData name="Cristina Alvarez" userId="b96f20e8-e669-4a66-8339-daabe4ee7b34" providerId="ADAL" clId="{AEDF0175-0242-8B43-85C5-11C7CA9B8C19}" dt="2024-03-12T21:45:29.888" v="192" actId="26606"/>
          <ac:picMkLst>
            <pc:docMk/>
            <pc:sldMk cId="3730869985" sldId="268"/>
            <ac:picMk id="9" creationId="{4B631664-354A-AC5A-94CE-E36EBB9164A4}"/>
          </ac:picMkLst>
        </pc:picChg>
      </pc:sldChg>
      <pc:sldChg chg="addSp delSp modSp mod setBg">
        <pc:chgData name="Cristina Alvarez" userId="b96f20e8-e669-4a66-8339-daabe4ee7b34" providerId="ADAL" clId="{AEDF0175-0242-8B43-85C5-11C7CA9B8C19}" dt="2024-03-12T21:46:09.932" v="203" actId="26606"/>
        <pc:sldMkLst>
          <pc:docMk/>
          <pc:sldMk cId="376338733" sldId="269"/>
        </pc:sldMkLst>
        <pc:spChg chg="mod">
          <ac:chgData name="Cristina Alvarez" userId="b96f20e8-e669-4a66-8339-daabe4ee7b34" providerId="ADAL" clId="{AEDF0175-0242-8B43-85C5-11C7CA9B8C19}" dt="2024-03-12T21:46:09.932" v="203" actId="26606"/>
          <ac:spMkLst>
            <pc:docMk/>
            <pc:sldMk cId="376338733" sldId="269"/>
            <ac:spMk id="2" creationId="{3ACD0012-D77B-5EF9-913A-3BE7CA1D34E1}"/>
          </ac:spMkLst>
        </pc:spChg>
        <pc:spChg chg="add del mod">
          <ac:chgData name="Cristina Alvarez" userId="b96f20e8-e669-4a66-8339-daabe4ee7b34" providerId="ADAL" clId="{AEDF0175-0242-8B43-85C5-11C7CA9B8C19}" dt="2024-03-12T21:45:53.309" v="200" actId="478"/>
          <ac:spMkLst>
            <pc:docMk/>
            <pc:sldMk cId="376338733" sldId="269"/>
            <ac:spMk id="4" creationId="{BDC32877-01C0-7CC6-39F9-0CB5D1BBF0FA}"/>
          </ac:spMkLst>
        </pc:spChg>
        <pc:spChg chg="add">
          <ac:chgData name="Cristina Alvarez" userId="b96f20e8-e669-4a66-8339-daabe4ee7b34" providerId="ADAL" clId="{AEDF0175-0242-8B43-85C5-11C7CA9B8C19}" dt="2024-03-12T21:46:09.932" v="203" actId="26606"/>
          <ac:spMkLst>
            <pc:docMk/>
            <pc:sldMk cId="376338733" sldId="269"/>
            <ac:spMk id="14" creationId="{99ED5833-B85B-4103-8A3B-CAB0308E6C15}"/>
          </ac:spMkLst>
        </pc:spChg>
        <pc:picChg chg="del">
          <ac:chgData name="Cristina Alvarez" userId="b96f20e8-e669-4a66-8339-daabe4ee7b34" providerId="ADAL" clId="{AEDF0175-0242-8B43-85C5-11C7CA9B8C19}" dt="2024-03-12T21:45:51.655" v="199" actId="478"/>
          <ac:picMkLst>
            <pc:docMk/>
            <pc:sldMk cId="376338733" sldId="269"/>
            <ac:picMk id="5" creationId="{70B1CCD7-9997-5968-D80D-A703E7E3CDBB}"/>
          </ac:picMkLst>
        </pc:picChg>
        <pc:picChg chg="add mod">
          <ac:chgData name="Cristina Alvarez" userId="b96f20e8-e669-4a66-8339-daabe4ee7b34" providerId="ADAL" clId="{AEDF0175-0242-8B43-85C5-11C7CA9B8C19}" dt="2024-03-12T21:46:09.932" v="203" actId="26606"/>
          <ac:picMkLst>
            <pc:docMk/>
            <pc:sldMk cId="376338733" sldId="269"/>
            <ac:picMk id="7" creationId="{D8585CA2-9F68-5046-728B-F21ED31F8ADE}"/>
          </ac:picMkLst>
        </pc:picChg>
        <pc:picChg chg="add mod">
          <ac:chgData name="Cristina Alvarez" userId="b96f20e8-e669-4a66-8339-daabe4ee7b34" providerId="ADAL" clId="{AEDF0175-0242-8B43-85C5-11C7CA9B8C19}" dt="2024-03-12T21:46:09.932" v="203" actId="26606"/>
          <ac:picMkLst>
            <pc:docMk/>
            <pc:sldMk cId="376338733" sldId="269"/>
            <ac:picMk id="9" creationId="{49B3774A-2CD4-D56F-6A8C-74FD892C2194}"/>
          </ac:picMkLst>
        </pc:picChg>
      </pc:sldChg>
      <pc:sldChg chg="addSp delSp modSp add mod">
        <pc:chgData name="Cristina Alvarez" userId="b96f20e8-e669-4a66-8339-daabe4ee7b34" providerId="ADAL" clId="{AEDF0175-0242-8B43-85C5-11C7CA9B8C19}" dt="2024-03-12T21:33:23.518" v="36" actId="26606"/>
        <pc:sldMkLst>
          <pc:docMk/>
          <pc:sldMk cId="1919247247" sldId="272"/>
        </pc:sldMkLst>
        <pc:spChg chg="del">
          <ac:chgData name="Cristina Alvarez" userId="b96f20e8-e669-4a66-8339-daabe4ee7b34" providerId="ADAL" clId="{AEDF0175-0242-8B43-85C5-11C7CA9B8C19}" dt="2024-03-12T21:33:00.814" v="32" actId="26606"/>
          <ac:spMkLst>
            <pc:docMk/>
            <pc:sldMk cId="1919247247" sldId="272"/>
            <ac:spMk id="13" creationId="{99ED5833-B85B-4103-8A3B-CAB0308E6C15}"/>
          </ac:spMkLst>
        </pc:spChg>
        <pc:spChg chg="add del">
          <ac:chgData name="Cristina Alvarez" userId="b96f20e8-e669-4a66-8339-daabe4ee7b34" providerId="ADAL" clId="{AEDF0175-0242-8B43-85C5-11C7CA9B8C19}" dt="2024-03-12T21:33:23.518" v="36" actId="26606"/>
          <ac:spMkLst>
            <pc:docMk/>
            <pc:sldMk cId="1919247247" sldId="272"/>
            <ac:spMk id="18" creationId="{99ED5833-B85B-4103-8A3B-CAB0308E6C15}"/>
          </ac:spMkLst>
        </pc:spChg>
        <pc:spChg chg="add">
          <ac:chgData name="Cristina Alvarez" userId="b96f20e8-e669-4a66-8339-daabe4ee7b34" providerId="ADAL" clId="{AEDF0175-0242-8B43-85C5-11C7CA9B8C19}" dt="2024-03-12T21:33:23.518" v="36" actId="26606"/>
          <ac:spMkLst>
            <pc:docMk/>
            <pc:sldMk cId="1919247247" sldId="272"/>
            <ac:spMk id="23" creationId="{99ED5833-B85B-4103-8A3B-CAB0308E6C15}"/>
          </ac:spMkLst>
        </pc:spChg>
        <pc:picChg chg="del">
          <ac:chgData name="Cristina Alvarez" userId="b96f20e8-e669-4a66-8339-daabe4ee7b34" providerId="ADAL" clId="{AEDF0175-0242-8B43-85C5-11C7CA9B8C19}" dt="2024-03-12T21:32:41.473" v="27" actId="478"/>
          <ac:picMkLst>
            <pc:docMk/>
            <pc:sldMk cId="1919247247" sldId="272"/>
            <ac:picMk id="4" creationId="{61E63B23-118C-2307-64B6-00CC4EC9A6CC}"/>
          </ac:picMkLst>
        </pc:picChg>
        <pc:picChg chg="add mod">
          <ac:chgData name="Cristina Alvarez" userId="b96f20e8-e669-4a66-8339-daabe4ee7b34" providerId="ADAL" clId="{AEDF0175-0242-8B43-85C5-11C7CA9B8C19}" dt="2024-03-12T21:33:22.391" v="35" actId="1076"/>
          <ac:picMkLst>
            <pc:docMk/>
            <pc:sldMk cId="1919247247" sldId="272"/>
            <ac:picMk id="5" creationId="{40F98E49-6903-50CC-E680-AA9ECDC062E2}"/>
          </ac:picMkLst>
        </pc:picChg>
        <pc:picChg chg="del">
          <ac:chgData name="Cristina Alvarez" userId="b96f20e8-e669-4a66-8339-daabe4ee7b34" providerId="ADAL" clId="{AEDF0175-0242-8B43-85C5-11C7CA9B8C19}" dt="2024-03-12T21:32:43.243" v="28" actId="478"/>
          <ac:picMkLst>
            <pc:docMk/>
            <pc:sldMk cId="1919247247" sldId="272"/>
            <ac:picMk id="6" creationId="{0C52B439-04A5-486A-19C5-A303BB2A354D}"/>
          </ac:picMkLst>
        </pc:picChg>
        <pc:picChg chg="add mod">
          <ac:chgData name="Cristina Alvarez" userId="b96f20e8-e669-4a66-8339-daabe4ee7b34" providerId="ADAL" clId="{AEDF0175-0242-8B43-85C5-11C7CA9B8C19}" dt="2024-03-12T21:33:15.839" v="34" actId="1076"/>
          <ac:picMkLst>
            <pc:docMk/>
            <pc:sldMk cId="1919247247" sldId="272"/>
            <ac:picMk id="8" creationId="{FF73F1F0-9D56-34B8-9F4E-59CD684277B3}"/>
          </ac:picMkLst>
        </pc:picChg>
      </pc:sldChg>
      <pc:sldChg chg="addSp delSp modSp add mod">
        <pc:chgData name="Cristina Alvarez" userId="b96f20e8-e669-4a66-8339-daabe4ee7b34" providerId="ADAL" clId="{AEDF0175-0242-8B43-85C5-11C7CA9B8C19}" dt="2024-03-12T21:35:21.343" v="59" actId="20577"/>
        <pc:sldMkLst>
          <pc:docMk/>
          <pc:sldMk cId="1954899660" sldId="273"/>
        </pc:sldMkLst>
        <pc:spChg chg="mod">
          <ac:chgData name="Cristina Alvarez" userId="b96f20e8-e669-4a66-8339-daabe4ee7b34" providerId="ADAL" clId="{AEDF0175-0242-8B43-85C5-11C7CA9B8C19}" dt="2024-03-12T21:35:21.343" v="59" actId="20577"/>
          <ac:spMkLst>
            <pc:docMk/>
            <pc:sldMk cId="1954899660" sldId="273"/>
            <ac:spMk id="2" creationId="{6FD780B5-E6A7-ED4B-E533-7F4FFC8266C2}"/>
          </ac:spMkLst>
        </pc:spChg>
        <pc:spChg chg="del">
          <ac:chgData name="Cristina Alvarez" userId="b96f20e8-e669-4a66-8339-daabe4ee7b34" providerId="ADAL" clId="{AEDF0175-0242-8B43-85C5-11C7CA9B8C19}" dt="2024-03-12T21:34:24.514" v="47" actId="26606"/>
          <ac:spMkLst>
            <pc:docMk/>
            <pc:sldMk cId="1954899660" sldId="273"/>
            <ac:spMk id="14" creationId="{99ED5833-B85B-4103-8A3B-CAB0308E6C15}"/>
          </ac:spMkLst>
        </pc:spChg>
        <pc:spChg chg="add del">
          <ac:chgData name="Cristina Alvarez" userId="b96f20e8-e669-4a66-8339-daabe4ee7b34" providerId="ADAL" clId="{AEDF0175-0242-8B43-85C5-11C7CA9B8C19}" dt="2024-03-12T21:34:44.286" v="53" actId="26606"/>
          <ac:spMkLst>
            <pc:docMk/>
            <pc:sldMk cId="1954899660" sldId="273"/>
            <ac:spMk id="19" creationId="{99ED5833-B85B-4103-8A3B-CAB0308E6C15}"/>
          </ac:spMkLst>
        </pc:spChg>
        <pc:spChg chg="add del">
          <ac:chgData name="Cristina Alvarez" userId="b96f20e8-e669-4a66-8339-daabe4ee7b34" providerId="ADAL" clId="{AEDF0175-0242-8B43-85C5-11C7CA9B8C19}" dt="2024-03-12T21:34:44.286" v="53" actId="26606"/>
          <ac:spMkLst>
            <pc:docMk/>
            <pc:sldMk cId="1954899660" sldId="273"/>
            <ac:spMk id="24" creationId="{99ED5833-B85B-4103-8A3B-CAB0308E6C15}"/>
          </ac:spMkLst>
        </pc:spChg>
        <pc:picChg chg="add mod">
          <ac:chgData name="Cristina Alvarez" userId="b96f20e8-e669-4a66-8339-daabe4ee7b34" providerId="ADAL" clId="{AEDF0175-0242-8B43-85C5-11C7CA9B8C19}" dt="2024-03-12T21:34:39.683" v="51" actId="1076"/>
          <ac:picMkLst>
            <pc:docMk/>
            <pc:sldMk cId="1954899660" sldId="273"/>
            <ac:picMk id="4" creationId="{A338DA71-055D-E14D-5D95-E61BF807079C}"/>
          </ac:picMkLst>
        </pc:picChg>
        <pc:picChg chg="add mod">
          <ac:chgData name="Cristina Alvarez" userId="b96f20e8-e669-4a66-8339-daabe4ee7b34" providerId="ADAL" clId="{AEDF0175-0242-8B43-85C5-11C7CA9B8C19}" dt="2024-03-12T21:34:44.286" v="53" actId="26606"/>
          <ac:picMkLst>
            <pc:docMk/>
            <pc:sldMk cId="1954899660" sldId="273"/>
            <ac:picMk id="6" creationId="{C06DFBF1-A5B3-0167-1073-447DA8149DD3}"/>
          </ac:picMkLst>
        </pc:picChg>
        <pc:picChg chg="del">
          <ac:chgData name="Cristina Alvarez" userId="b96f20e8-e669-4a66-8339-daabe4ee7b34" providerId="ADAL" clId="{AEDF0175-0242-8B43-85C5-11C7CA9B8C19}" dt="2024-03-12T21:34:06.533" v="43" actId="478"/>
          <ac:picMkLst>
            <pc:docMk/>
            <pc:sldMk cId="1954899660" sldId="273"/>
            <ac:picMk id="7" creationId="{8ED5AE8C-7C75-BC75-CEC9-60E6DC05F813}"/>
          </ac:picMkLst>
        </pc:picChg>
        <pc:picChg chg="del">
          <ac:chgData name="Cristina Alvarez" userId="b96f20e8-e669-4a66-8339-daabe4ee7b34" providerId="ADAL" clId="{AEDF0175-0242-8B43-85C5-11C7CA9B8C19}" dt="2024-03-12T21:34:07.536" v="44" actId="478"/>
          <ac:picMkLst>
            <pc:docMk/>
            <pc:sldMk cId="1954899660" sldId="273"/>
            <ac:picMk id="9" creationId="{ADD4F5CF-AF98-3114-EDCB-1A425E3F5511}"/>
          </ac:picMkLst>
        </pc:picChg>
      </pc:sldChg>
      <pc:sldChg chg="addSp delSp modSp add mod">
        <pc:chgData name="Cristina Alvarez" userId="b96f20e8-e669-4a66-8339-daabe4ee7b34" providerId="ADAL" clId="{AEDF0175-0242-8B43-85C5-11C7CA9B8C19}" dt="2024-03-12T21:37:14.677" v="108" actId="1076"/>
        <pc:sldMkLst>
          <pc:docMk/>
          <pc:sldMk cId="2567478170" sldId="274"/>
        </pc:sldMkLst>
        <pc:spChg chg="mod">
          <ac:chgData name="Cristina Alvarez" userId="b96f20e8-e669-4a66-8339-daabe4ee7b34" providerId="ADAL" clId="{AEDF0175-0242-8B43-85C5-11C7CA9B8C19}" dt="2024-03-12T21:37:00.261" v="105" actId="26606"/>
          <ac:spMkLst>
            <pc:docMk/>
            <pc:sldMk cId="2567478170" sldId="274"/>
            <ac:spMk id="2" creationId="{672B3F7B-9D4C-212F-2B24-4F378378ECD6}"/>
          </ac:spMkLst>
        </pc:spChg>
        <pc:spChg chg="add del">
          <ac:chgData name="Cristina Alvarez" userId="b96f20e8-e669-4a66-8339-daabe4ee7b34" providerId="ADAL" clId="{AEDF0175-0242-8B43-85C5-11C7CA9B8C19}" dt="2024-03-12T21:37:00.261" v="105" actId="26606"/>
          <ac:spMkLst>
            <pc:docMk/>
            <pc:sldMk cId="2567478170" sldId="274"/>
            <ac:spMk id="16" creationId="{99ED5833-B85B-4103-8A3B-CAB0308E6C15}"/>
          </ac:spMkLst>
        </pc:spChg>
        <pc:spChg chg="add del">
          <ac:chgData name="Cristina Alvarez" userId="b96f20e8-e669-4a66-8339-daabe4ee7b34" providerId="ADAL" clId="{AEDF0175-0242-8B43-85C5-11C7CA9B8C19}" dt="2024-03-12T21:36:58.650" v="102" actId="26606"/>
          <ac:spMkLst>
            <pc:docMk/>
            <pc:sldMk cId="2567478170" sldId="274"/>
            <ac:spMk id="21" creationId="{99ED5833-B85B-4103-8A3B-CAB0308E6C15}"/>
          </ac:spMkLst>
        </pc:spChg>
        <pc:spChg chg="add del">
          <ac:chgData name="Cristina Alvarez" userId="b96f20e8-e669-4a66-8339-daabe4ee7b34" providerId="ADAL" clId="{AEDF0175-0242-8B43-85C5-11C7CA9B8C19}" dt="2024-03-12T21:37:00.080" v="104" actId="26606"/>
          <ac:spMkLst>
            <pc:docMk/>
            <pc:sldMk cId="2567478170" sldId="274"/>
            <ac:spMk id="23" creationId="{284A8429-F65A-490D-96E4-1158D3E8A026}"/>
          </ac:spMkLst>
        </pc:spChg>
        <pc:spChg chg="add del">
          <ac:chgData name="Cristina Alvarez" userId="b96f20e8-e669-4a66-8339-daabe4ee7b34" providerId="ADAL" clId="{AEDF0175-0242-8B43-85C5-11C7CA9B8C19}" dt="2024-03-12T21:37:00.080" v="104" actId="26606"/>
          <ac:spMkLst>
            <pc:docMk/>
            <pc:sldMk cId="2567478170" sldId="274"/>
            <ac:spMk id="24" creationId="{D7D03296-BABA-47AD-A5D5-ED156727016E}"/>
          </ac:spMkLst>
        </pc:spChg>
        <pc:spChg chg="add del">
          <ac:chgData name="Cristina Alvarez" userId="b96f20e8-e669-4a66-8339-daabe4ee7b34" providerId="ADAL" clId="{AEDF0175-0242-8B43-85C5-11C7CA9B8C19}" dt="2024-03-12T21:37:00.080" v="104" actId="26606"/>
          <ac:spMkLst>
            <pc:docMk/>
            <pc:sldMk cId="2567478170" sldId="274"/>
            <ac:spMk id="25" creationId="{0F022291-A82B-4D23-A1E0-5F9BD684669E}"/>
          </ac:spMkLst>
        </pc:spChg>
        <pc:spChg chg="add">
          <ac:chgData name="Cristina Alvarez" userId="b96f20e8-e669-4a66-8339-daabe4ee7b34" providerId="ADAL" clId="{AEDF0175-0242-8B43-85C5-11C7CA9B8C19}" dt="2024-03-12T21:37:00.261" v="105" actId="26606"/>
          <ac:spMkLst>
            <pc:docMk/>
            <pc:sldMk cId="2567478170" sldId="274"/>
            <ac:spMk id="27" creationId="{99ED5833-B85B-4103-8A3B-CAB0308E6C15}"/>
          </ac:spMkLst>
        </pc:spChg>
        <pc:picChg chg="add mod ord">
          <ac:chgData name="Cristina Alvarez" userId="b96f20e8-e669-4a66-8339-daabe4ee7b34" providerId="ADAL" clId="{AEDF0175-0242-8B43-85C5-11C7CA9B8C19}" dt="2024-03-12T21:37:14.677" v="108" actId="1076"/>
          <ac:picMkLst>
            <pc:docMk/>
            <pc:sldMk cId="2567478170" sldId="274"/>
            <ac:picMk id="4" creationId="{5DB5ED0F-8553-972B-53CF-8A2390050A6A}"/>
          </ac:picMkLst>
        </pc:picChg>
        <pc:picChg chg="add mod">
          <ac:chgData name="Cristina Alvarez" userId="b96f20e8-e669-4a66-8339-daabe4ee7b34" providerId="ADAL" clId="{AEDF0175-0242-8B43-85C5-11C7CA9B8C19}" dt="2024-03-12T21:37:07.434" v="107" actId="1076"/>
          <ac:picMkLst>
            <pc:docMk/>
            <pc:sldMk cId="2567478170" sldId="274"/>
            <ac:picMk id="6" creationId="{BC664A26-A3F5-74D8-74A8-78E8FD11D008}"/>
          </ac:picMkLst>
        </pc:picChg>
        <pc:picChg chg="del">
          <ac:chgData name="Cristina Alvarez" userId="b96f20e8-e669-4a66-8339-daabe4ee7b34" providerId="ADAL" clId="{AEDF0175-0242-8B43-85C5-11C7CA9B8C19}" dt="2024-03-12T21:36:31.362" v="94" actId="478"/>
          <ac:picMkLst>
            <pc:docMk/>
            <pc:sldMk cId="2567478170" sldId="274"/>
            <ac:picMk id="7" creationId="{B35F562E-D131-027C-0C76-62A88B8B13AF}"/>
          </ac:picMkLst>
        </pc:picChg>
        <pc:picChg chg="del">
          <ac:chgData name="Cristina Alvarez" userId="b96f20e8-e669-4a66-8339-daabe4ee7b34" providerId="ADAL" clId="{AEDF0175-0242-8B43-85C5-11C7CA9B8C19}" dt="2024-03-12T21:36:32.187" v="95" actId="478"/>
          <ac:picMkLst>
            <pc:docMk/>
            <pc:sldMk cId="2567478170" sldId="274"/>
            <ac:picMk id="11" creationId="{195A120F-6BC0-CD90-6D91-0DE54CD3F1DD}"/>
          </ac:picMkLst>
        </pc:picChg>
      </pc:sldChg>
      <pc:sldChg chg="addSp delSp modSp add mod">
        <pc:chgData name="Cristina Alvarez" userId="b96f20e8-e669-4a66-8339-daabe4ee7b34" providerId="ADAL" clId="{AEDF0175-0242-8B43-85C5-11C7CA9B8C19}" dt="2024-03-12T21:38:28.978" v="121" actId="26606"/>
        <pc:sldMkLst>
          <pc:docMk/>
          <pc:sldMk cId="2127921168" sldId="275"/>
        </pc:sldMkLst>
        <pc:spChg chg="del">
          <ac:chgData name="Cristina Alvarez" userId="b96f20e8-e669-4a66-8339-daabe4ee7b34" providerId="ADAL" clId="{AEDF0175-0242-8B43-85C5-11C7CA9B8C19}" dt="2024-03-12T21:38:28.978" v="121" actId="26606"/>
          <ac:spMkLst>
            <pc:docMk/>
            <pc:sldMk cId="2127921168" sldId="275"/>
            <ac:spMk id="14" creationId="{99ED5833-B85B-4103-8A3B-CAB0308E6C15}"/>
          </ac:spMkLst>
        </pc:spChg>
        <pc:spChg chg="add">
          <ac:chgData name="Cristina Alvarez" userId="b96f20e8-e669-4a66-8339-daabe4ee7b34" providerId="ADAL" clId="{AEDF0175-0242-8B43-85C5-11C7CA9B8C19}" dt="2024-03-12T21:38:28.978" v="121" actId="26606"/>
          <ac:spMkLst>
            <pc:docMk/>
            <pc:sldMk cId="2127921168" sldId="275"/>
            <ac:spMk id="19" creationId="{99ED5833-B85B-4103-8A3B-CAB0308E6C15}"/>
          </ac:spMkLst>
        </pc:spChg>
        <pc:picChg chg="add mod">
          <ac:chgData name="Cristina Alvarez" userId="b96f20e8-e669-4a66-8339-daabe4ee7b34" providerId="ADAL" clId="{AEDF0175-0242-8B43-85C5-11C7CA9B8C19}" dt="2024-03-12T21:38:28.978" v="121" actId="26606"/>
          <ac:picMkLst>
            <pc:docMk/>
            <pc:sldMk cId="2127921168" sldId="275"/>
            <ac:picMk id="4" creationId="{1E08B343-2D88-D143-0556-88D6C518D1FC}"/>
          </ac:picMkLst>
        </pc:picChg>
        <pc:picChg chg="add mod">
          <ac:chgData name="Cristina Alvarez" userId="b96f20e8-e669-4a66-8339-daabe4ee7b34" providerId="ADAL" clId="{AEDF0175-0242-8B43-85C5-11C7CA9B8C19}" dt="2024-03-12T21:38:28.978" v="121" actId="26606"/>
          <ac:picMkLst>
            <pc:docMk/>
            <pc:sldMk cId="2127921168" sldId="275"/>
            <ac:picMk id="6" creationId="{8321015F-4368-B2E6-7028-6962E40529B0}"/>
          </ac:picMkLst>
        </pc:picChg>
        <pc:picChg chg="del">
          <ac:chgData name="Cristina Alvarez" userId="b96f20e8-e669-4a66-8339-daabe4ee7b34" providerId="ADAL" clId="{AEDF0175-0242-8B43-85C5-11C7CA9B8C19}" dt="2024-03-12T21:38:08.646" v="116" actId="478"/>
          <ac:picMkLst>
            <pc:docMk/>
            <pc:sldMk cId="2127921168" sldId="275"/>
            <ac:picMk id="7" creationId="{E255201C-415E-C9FB-BC17-7272C22ECD1B}"/>
          </ac:picMkLst>
        </pc:picChg>
        <pc:picChg chg="del">
          <ac:chgData name="Cristina Alvarez" userId="b96f20e8-e669-4a66-8339-daabe4ee7b34" providerId="ADAL" clId="{AEDF0175-0242-8B43-85C5-11C7CA9B8C19}" dt="2024-03-12T21:38:09.274" v="117" actId="478"/>
          <ac:picMkLst>
            <pc:docMk/>
            <pc:sldMk cId="2127921168" sldId="275"/>
            <ac:picMk id="9" creationId="{01E907C7-F01E-CE41-F1EB-FBA405DF238A}"/>
          </ac:picMkLst>
        </pc:picChg>
      </pc:sldChg>
      <pc:sldChg chg="addSp delSp modSp add mod">
        <pc:chgData name="Cristina Alvarez" userId="b96f20e8-e669-4a66-8339-daabe4ee7b34" providerId="ADAL" clId="{AEDF0175-0242-8B43-85C5-11C7CA9B8C19}" dt="2024-03-12T21:39:27.049" v="134" actId="26606"/>
        <pc:sldMkLst>
          <pc:docMk/>
          <pc:sldMk cId="2345220820" sldId="276"/>
        </pc:sldMkLst>
        <pc:spChg chg="del">
          <ac:chgData name="Cristina Alvarez" userId="b96f20e8-e669-4a66-8339-daabe4ee7b34" providerId="ADAL" clId="{AEDF0175-0242-8B43-85C5-11C7CA9B8C19}" dt="2024-03-12T21:39:27.049" v="134" actId="26606"/>
          <ac:spMkLst>
            <pc:docMk/>
            <pc:sldMk cId="2345220820" sldId="276"/>
            <ac:spMk id="14" creationId="{99ED5833-B85B-4103-8A3B-CAB0308E6C15}"/>
          </ac:spMkLst>
        </pc:spChg>
        <pc:spChg chg="add">
          <ac:chgData name="Cristina Alvarez" userId="b96f20e8-e669-4a66-8339-daabe4ee7b34" providerId="ADAL" clId="{AEDF0175-0242-8B43-85C5-11C7CA9B8C19}" dt="2024-03-12T21:39:27.049" v="134" actId="26606"/>
          <ac:spMkLst>
            <pc:docMk/>
            <pc:sldMk cId="2345220820" sldId="276"/>
            <ac:spMk id="19" creationId="{99ED5833-B85B-4103-8A3B-CAB0308E6C15}"/>
          </ac:spMkLst>
        </pc:spChg>
        <pc:picChg chg="add mod">
          <ac:chgData name="Cristina Alvarez" userId="b96f20e8-e669-4a66-8339-daabe4ee7b34" providerId="ADAL" clId="{AEDF0175-0242-8B43-85C5-11C7CA9B8C19}" dt="2024-03-12T21:39:27.049" v="134" actId="26606"/>
          <ac:picMkLst>
            <pc:docMk/>
            <pc:sldMk cId="2345220820" sldId="276"/>
            <ac:picMk id="4" creationId="{224E2FE0-A402-745B-7104-9A24A045A50A}"/>
          </ac:picMkLst>
        </pc:picChg>
        <pc:picChg chg="add mod">
          <ac:chgData name="Cristina Alvarez" userId="b96f20e8-e669-4a66-8339-daabe4ee7b34" providerId="ADAL" clId="{AEDF0175-0242-8B43-85C5-11C7CA9B8C19}" dt="2024-03-12T21:39:27.049" v="134" actId="26606"/>
          <ac:picMkLst>
            <pc:docMk/>
            <pc:sldMk cId="2345220820" sldId="276"/>
            <ac:picMk id="6" creationId="{0A28BFFA-952B-4F7D-8C0F-4FCB5428E481}"/>
          </ac:picMkLst>
        </pc:picChg>
        <pc:picChg chg="del">
          <ac:chgData name="Cristina Alvarez" userId="b96f20e8-e669-4a66-8339-daabe4ee7b34" providerId="ADAL" clId="{AEDF0175-0242-8B43-85C5-11C7CA9B8C19}" dt="2024-03-12T21:39:09.526" v="129" actId="478"/>
          <ac:picMkLst>
            <pc:docMk/>
            <pc:sldMk cId="2345220820" sldId="276"/>
            <ac:picMk id="7" creationId="{E3F4D193-59EE-ACC6-D242-F1B0F53A0484}"/>
          </ac:picMkLst>
        </pc:picChg>
        <pc:picChg chg="del">
          <ac:chgData name="Cristina Alvarez" userId="b96f20e8-e669-4a66-8339-daabe4ee7b34" providerId="ADAL" clId="{AEDF0175-0242-8B43-85C5-11C7CA9B8C19}" dt="2024-03-12T21:39:10.979" v="130" actId="478"/>
          <ac:picMkLst>
            <pc:docMk/>
            <pc:sldMk cId="2345220820" sldId="276"/>
            <ac:picMk id="9" creationId="{05ECEB9A-9B23-4C7F-A3E0-CA8454705AB8}"/>
          </ac:picMkLst>
        </pc:picChg>
      </pc:sldChg>
      <pc:sldChg chg="addSp delSp modSp add mod">
        <pc:chgData name="Cristina Alvarez" userId="b96f20e8-e669-4a66-8339-daabe4ee7b34" providerId="ADAL" clId="{AEDF0175-0242-8B43-85C5-11C7CA9B8C19}" dt="2024-03-12T21:40:24.878" v="147" actId="26606"/>
        <pc:sldMkLst>
          <pc:docMk/>
          <pc:sldMk cId="2957898027" sldId="277"/>
        </pc:sldMkLst>
        <pc:spChg chg="del">
          <ac:chgData name="Cristina Alvarez" userId="b96f20e8-e669-4a66-8339-daabe4ee7b34" providerId="ADAL" clId="{AEDF0175-0242-8B43-85C5-11C7CA9B8C19}" dt="2024-03-12T21:40:24.878" v="147" actId="26606"/>
          <ac:spMkLst>
            <pc:docMk/>
            <pc:sldMk cId="2957898027" sldId="277"/>
            <ac:spMk id="14" creationId="{99ED5833-B85B-4103-8A3B-CAB0308E6C15}"/>
          </ac:spMkLst>
        </pc:spChg>
        <pc:spChg chg="add">
          <ac:chgData name="Cristina Alvarez" userId="b96f20e8-e669-4a66-8339-daabe4ee7b34" providerId="ADAL" clId="{AEDF0175-0242-8B43-85C5-11C7CA9B8C19}" dt="2024-03-12T21:40:24.878" v="147" actId="26606"/>
          <ac:spMkLst>
            <pc:docMk/>
            <pc:sldMk cId="2957898027" sldId="277"/>
            <ac:spMk id="19" creationId="{99ED5833-B85B-4103-8A3B-CAB0308E6C15}"/>
          </ac:spMkLst>
        </pc:spChg>
        <pc:picChg chg="add mod">
          <ac:chgData name="Cristina Alvarez" userId="b96f20e8-e669-4a66-8339-daabe4ee7b34" providerId="ADAL" clId="{AEDF0175-0242-8B43-85C5-11C7CA9B8C19}" dt="2024-03-12T21:40:24.878" v="147" actId="26606"/>
          <ac:picMkLst>
            <pc:docMk/>
            <pc:sldMk cId="2957898027" sldId="277"/>
            <ac:picMk id="4" creationId="{9009829C-3A27-6F80-99B7-951F24E60528}"/>
          </ac:picMkLst>
        </pc:picChg>
        <pc:picChg chg="add mod">
          <ac:chgData name="Cristina Alvarez" userId="b96f20e8-e669-4a66-8339-daabe4ee7b34" providerId="ADAL" clId="{AEDF0175-0242-8B43-85C5-11C7CA9B8C19}" dt="2024-03-12T21:40:24.878" v="147" actId="26606"/>
          <ac:picMkLst>
            <pc:docMk/>
            <pc:sldMk cId="2957898027" sldId="277"/>
            <ac:picMk id="6" creationId="{CE9ED78A-2CE8-B687-5124-3D5C7B1646A8}"/>
          </ac:picMkLst>
        </pc:picChg>
        <pc:picChg chg="del">
          <ac:chgData name="Cristina Alvarez" userId="b96f20e8-e669-4a66-8339-daabe4ee7b34" providerId="ADAL" clId="{AEDF0175-0242-8B43-85C5-11C7CA9B8C19}" dt="2024-03-12T21:40:10.363" v="143" actId="478"/>
          <ac:picMkLst>
            <pc:docMk/>
            <pc:sldMk cId="2957898027" sldId="277"/>
            <ac:picMk id="7" creationId="{E4C24628-D093-9811-80C0-357591E43CC1}"/>
          </ac:picMkLst>
        </pc:picChg>
        <pc:picChg chg="del">
          <ac:chgData name="Cristina Alvarez" userId="b96f20e8-e669-4a66-8339-daabe4ee7b34" providerId="ADAL" clId="{AEDF0175-0242-8B43-85C5-11C7CA9B8C19}" dt="2024-03-12T21:40:11.490" v="144" actId="478"/>
          <ac:picMkLst>
            <pc:docMk/>
            <pc:sldMk cId="2957898027" sldId="277"/>
            <ac:picMk id="9" creationId="{17B7F712-DB09-76D9-A566-2E80C00BA4FF}"/>
          </ac:picMkLst>
        </pc:picChg>
      </pc:sldChg>
      <pc:sldChg chg="addSp delSp modSp add mod">
        <pc:chgData name="Cristina Alvarez" userId="b96f20e8-e669-4a66-8339-daabe4ee7b34" providerId="ADAL" clId="{AEDF0175-0242-8B43-85C5-11C7CA9B8C19}" dt="2024-03-12T21:43:51.883" v="159" actId="26606"/>
        <pc:sldMkLst>
          <pc:docMk/>
          <pc:sldMk cId="3663546513" sldId="278"/>
        </pc:sldMkLst>
        <pc:spChg chg="del">
          <ac:chgData name="Cristina Alvarez" userId="b96f20e8-e669-4a66-8339-daabe4ee7b34" providerId="ADAL" clId="{AEDF0175-0242-8B43-85C5-11C7CA9B8C19}" dt="2024-03-12T21:43:51.883" v="159" actId="26606"/>
          <ac:spMkLst>
            <pc:docMk/>
            <pc:sldMk cId="3663546513" sldId="278"/>
            <ac:spMk id="14" creationId="{99ED5833-B85B-4103-8A3B-CAB0308E6C15}"/>
          </ac:spMkLst>
        </pc:spChg>
        <pc:spChg chg="add">
          <ac:chgData name="Cristina Alvarez" userId="b96f20e8-e669-4a66-8339-daabe4ee7b34" providerId="ADAL" clId="{AEDF0175-0242-8B43-85C5-11C7CA9B8C19}" dt="2024-03-12T21:43:51.883" v="159" actId="26606"/>
          <ac:spMkLst>
            <pc:docMk/>
            <pc:sldMk cId="3663546513" sldId="278"/>
            <ac:spMk id="19" creationId="{99ED5833-B85B-4103-8A3B-CAB0308E6C15}"/>
          </ac:spMkLst>
        </pc:spChg>
        <pc:picChg chg="add mod">
          <ac:chgData name="Cristina Alvarez" userId="b96f20e8-e669-4a66-8339-daabe4ee7b34" providerId="ADAL" clId="{AEDF0175-0242-8B43-85C5-11C7CA9B8C19}" dt="2024-03-12T21:43:51.883" v="159" actId="26606"/>
          <ac:picMkLst>
            <pc:docMk/>
            <pc:sldMk cId="3663546513" sldId="278"/>
            <ac:picMk id="4" creationId="{C672DE49-5244-21D4-C9FC-4285A5EF4897}"/>
          </ac:picMkLst>
        </pc:picChg>
        <pc:picChg chg="add mod">
          <ac:chgData name="Cristina Alvarez" userId="b96f20e8-e669-4a66-8339-daabe4ee7b34" providerId="ADAL" clId="{AEDF0175-0242-8B43-85C5-11C7CA9B8C19}" dt="2024-03-12T21:43:51.883" v="159" actId="26606"/>
          <ac:picMkLst>
            <pc:docMk/>
            <pc:sldMk cId="3663546513" sldId="278"/>
            <ac:picMk id="6" creationId="{BF4F59F1-BD8C-2302-3049-D3428DF8A6EC}"/>
          </ac:picMkLst>
        </pc:picChg>
        <pc:picChg chg="del">
          <ac:chgData name="Cristina Alvarez" userId="b96f20e8-e669-4a66-8339-daabe4ee7b34" providerId="ADAL" clId="{AEDF0175-0242-8B43-85C5-11C7CA9B8C19}" dt="2024-03-12T21:43:40.803" v="155" actId="478"/>
          <ac:picMkLst>
            <pc:docMk/>
            <pc:sldMk cId="3663546513" sldId="278"/>
            <ac:picMk id="7" creationId="{A53574DC-109C-8F11-FD8C-C8A0CAC8F94D}"/>
          </ac:picMkLst>
        </pc:picChg>
        <pc:picChg chg="del">
          <ac:chgData name="Cristina Alvarez" userId="b96f20e8-e669-4a66-8339-daabe4ee7b34" providerId="ADAL" clId="{AEDF0175-0242-8B43-85C5-11C7CA9B8C19}" dt="2024-03-12T21:43:41.391" v="156" actId="478"/>
          <ac:picMkLst>
            <pc:docMk/>
            <pc:sldMk cId="3663546513" sldId="278"/>
            <ac:picMk id="9" creationId="{E6341029-293A-A0ED-A677-B457CC23EA3D}"/>
          </ac:picMkLst>
        </pc:picChg>
      </pc:sldChg>
      <pc:sldChg chg="addSp delSp modSp add mod">
        <pc:chgData name="Cristina Alvarez" userId="b96f20e8-e669-4a66-8339-daabe4ee7b34" providerId="ADAL" clId="{AEDF0175-0242-8B43-85C5-11C7CA9B8C19}" dt="2024-03-12T21:44:31.088" v="170" actId="26606"/>
        <pc:sldMkLst>
          <pc:docMk/>
          <pc:sldMk cId="4174920324" sldId="279"/>
        </pc:sldMkLst>
        <pc:spChg chg="del">
          <ac:chgData name="Cristina Alvarez" userId="b96f20e8-e669-4a66-8339-daabe4ee7b34" providerId="ADAL" clId="{AEDF0175-0242-8B43-85C5-11C7CA9B8C19}" dt="2024-03-12T21:44:31.088" v="170" actId="26606"/>
          <ac:spMkLst>
            <pc:docMk/>
            <pc:sldMk cId="4174920324" sldId="279"/>
            <ac:spMk id="14" creationId="{99ED5833-B85B-4103-8A3B-CAB0308E6C15}"/>
          </ac:spMkLst>
        </pc:spChg>
        <pc:spChg chg="add">
          <ac:chgData name="Cristina Alvarez" userId="b96f20e8-e669-4a66-8339-daabe4ee7b34" providerId="ADAL" clId="{AEDF0175-0242-8B43-85C5-11C7CA9B8C19}" dt="2024-03-12T21:44:31.088" v="170" actId="26606"/>
          <ac:spMkLst>
            <pc:docMk/>
            <pc:sldMk cId="4174920324" sldId="279"/>
            <ac:spMk id="19" creationId="{99ED5833-B85B-4103-8A3B-CAB0308E6C15}"/>
          </ac:spMkLst>
        </pc:spChg>
        <pc:picChg chg="add mod">
          <ac:chgData name="Cristina Alvarez" userId="b96f20e8-e669-4a66-8339-daabe4ee7b34" providerId="ADAL" clId="{AEDF0175-0242-8B43-85C5-11C7CA9B8C19}" dt="2024-03-12T21:44:31.088" v="170" actId="26606"/>
          <ac:picMkLst>
            <pc:docMk/>
            <pc:sldMk cId="4174920324" sldId="279"/>
            <ac:picMk id="4" creationId="{121C5FA5-28AA-AE0C-24DC-B7C1CAE53834}"/>
          </ac:picMkLst>
        </pc:picChg>
        <pc:picChg chg="add mod">
          <ac:chgData name="Cristina Alvarez" userId="b96f20e8-e669-4a66-8339-daabe4ee7b34" providerId="ADAL" clId="{AEDF0175-0242-8B43-85C5-11C7CA9B8C19}" dt="2024-03-12T21:44:31.088" v="170" actId="26606"/>
          <ac:picMkLst>
            <pc:docMk/>
            <pc:sldMk cId="4174920324" sldId="279"/>
            <ac:picMk id="6" creationId="{DE7E4DDF-24C8-532E-EC1A-E73E329CB869}"/>
          </ac:picMkLst>
        </pc:picChg>
        <pc:picChg chg="del">
          <ac:chgData name="Cristina Alvarez" userId="b96f20e8-e669-4a66-8339-daabe4ee7b34" providerId="ADAL" clId="{AEDF0175-0242-8B43-85C5-11C7CA9B8C19}" dt="2024-03-12T21:44:18.729" v="166" actId="478"/>
          <ac:picMkLst>
            <pc:docMk/>
            <pc:sldMk cId="4174920324" sldId="279"/>
            <ac:picMk id="7" creationId="{A0FB9E46-3195-270F-C336-A2F429F6593E}"/>
          </ac:picMkLst>
        </pc:picChg>
        <pc:picChg chg="del">
          <ac:chgData name="Cristina Alvarez" userId="b96f20e8-e669-4a66-8339-daabe4ee7b34" providerId="ADAL" clId="{AEDF0175-0242-8B43-85C5-11C7CA9B8C19}" dt="2024-03-12T21:44:20.014" v="167" actId="478"/>
          <ac:picMkLst>
            <pc:docMk/>
            <pc:sldMk cId="4174920324" sldId="279"/>
            <ac:picMk id="9" creationId="{AA66D73E-F988-79EA-099E-D37C015D3B1B}"/>
          </ac:picMkLst>
        </pc:picChg>
      </pc:sldChg>
      <pc:sldChg chg="addSp delSp modSp add mod">
        <pc:chgData name="Cristina Alvarez" userId="b96f20e8-e669-4a66-8339-daabe4ee7b34" providerId="ADAL" clId="{AEDF0175-0242-8B43-85C5-11C7CA9B8C19}" dt="2024-03-12T21:45:10.780" v="187" actId="26606"/>
        <pc:sldMkLst>
          <pc:docMk/>
          <pc:sldMk cId="2053564849" sldId="280"/>
        </pc:sldMkLst>
        <pc:spChg chg="add del mod">
          <ac:chgData name="Cristina Alvarez" userId="b96f20e8-e669-4a66-8339-daabe4ee7b34" providerId="ADAL" clId="{AEDF0175-0242-8B43-85C5-11C7CA9B8C19}" dt="2024-03-12T21:44:58.752" v="180"/>
          <ac:spMkLst>
            <pc:docMk/>
            <pc:sldMk cId="2053564849" sldId="280"/>
            <ac:spMk id="3" creationId="{D8E3BA31-0175-0EDE-E67D-C38177B7982E}"/>
          </ac:spMkLst>
        </pc:spChg>
        <pc:spChg chg="add del mod">
          <ac:chgData name="Cristina Alvarez" userId="b96f20e8-e669-4a66-8339-daabe4ee7b34" providerId="ADAL" clId="{AEDF0175-0242-8B43-85C5-11C7CA9B8C19}" dt="2024-03-12T21:45:00.009" v="183"/>
          <ac:spMkLst>
            <pc:docMk/>
            <pc:sldMk cId="2053564849" sldId="280"/>
            <ac:spMk id="4" creationId="{FBBB4F91-A615-E8DF-D8B2-16E7301F1D4E}"/>
          </ac:spMkLst>
        </pc:spChg>
        <pc:spChg chg="del">
          <ac:chgData name="Cristina Alvarez" userId="b96f20e8-e669-4a66-8339-daabe4ee7b34" providerId="ADAL" clId="{AEDF0175-0242-8B43-85C5-11C7CA9B8C19}" dt="2024-03-12T21:45:10.780" v="187" actId="26606"/>
          <ac:spMkLst>
            <pc:docMk/>
            <pc:sldMk cId="2053564849" sldId="280"/>
            <ac:spMk id="13" creationId="{99ED5833-B85B-4103-8A3B-CAB0308E6C15}"/>
          </ac:spMkLst>
        </pc:spChg>
        <pc:spChg chg="add">
          <ac:chgData name="Cristina Alvarez" userId="b96f20e8-e669-4a66-8339-daabe4ee7b34" providerId="ADAL" clId="{AEDF0175-0242-8B43-85C5-11C7CA9B8C19}" dt="2024-03-12T21:45:10.780" v="187" actId="26606"/>
          <ac:spMkLst>
            <pc:docMk/>
            <pc:sldMk cId="2053564849" sldId="280"/>
            <ac:spMk id="18" creationId="{99ED5833-B85B-4103-8A3B-CAB0308E6C15}"/>
          </ac:spMkLst>
        </pc:spChg>
        <pc:picChg chg="del">
          <ac:chgData name="Cristina Alvarez" userId="b96f20e8-e669-4a66-8339-daabe4ee7b34" providerId="ADAL" clId="{AEDF0175-0242-8B43-85C5-11C7CA9B8C19}" dt="2024-03-12T21:44:57.423" v="177" actId="478"/>
          <ac:picMkLst>
            <pc:docMk/>
            <pc:sldMk cId="2053564849" sldId="280"/>
            <ac:picMk id="6" creationId="{4AC8B328-CBE1-0ABD-9B3D-746AD6A80300}"/>
          </ac:picMkLst>
        </pc:picChg>
        <pc:picChg chg="add mod">
          <ac:chgData name="Cristina Alvarez" userId="b96f20e8-e669-4a66-8339-daabe4ee7b34" providerId="ADAL" clId="{AEDF0175-0242-8B43-85C5-11C7CA9B8C19}" dt="2024-03-12T21:45:10.780" v="187" actId="26606"/>
          <ac:picMkLst>
            <pc:docMk/>
            <pc:sldMk cId="2053564849" sldId="280"/>
            <ac:picMk id="7" creationId="{F93C9AF2-5CF7-8BFE-6F35-FCFC89BE3745}"/>
          </ac:picMkLst>
        </pc:picChg>
        <pc:picChg chg="del">
          <ac:chgData name="Cristina Alvarez" userId="b96f20e8-e669-4a66-8339-daabe4ee7b34" providerId="ADAL" clId="{AEDF0175-0242-8B43-85C5-11C7CA9B8C19}" dt="2024-03-12T21:45:00.552" v="184" actId="478"/>
          <ac:picMkLst>
            <pc:docMk/>
            <pc:sldMk cId="2053564849" sldId="280"/>
            <ac:picMk id="8" creationId="{951E3C01-F906-D642-FDE8-48D655DE94C8}"/>
          </ac:picMkLst>
        </pc:picChg>
        <pc:picChg chg="add mod">
          <ac:chgData name="Cristina Alvarez" userId="b96f20e8-e669-4a66-8339-daabe4ee7b34" providerId="ADAL" clId="{AEDF0175-0242-8B43-85C5-11C7CA9B8C19}" dt="2024-03-12T21:45:10.780" v="187" actId="26606"/>
          <ac:picMkLst>
            <pc:docMk/>
            <pc:sldMk cId="2053564849" sldId="280"/>
            <ac:picMk id="10" creationId="{2379EB51-2C65-6434-700B-48A30DD8BAB5}"/>
          </ac:picMkLst>
        </pc:picChg>
      </pc:sldChg>
      <pc:sldChg chg="addSp delSp modSp add mod">
        <pc:chgData name="Cristina Alvarez" userId="b96f20e8-e669-4a66-8339-daabe4ee7b34" providerId="ADAL" clId="{AEDF0175-0242-8B43-85C5-11C7CA9B8C19}" dt="2024-03-12T21:45:47.833" v="198" actId="26606"/>
        <pc:sldMkLst>
          <pc:docMk/>
          <pc:sldMk cId="2298580829" sldId="281"/>
        </pc:sldMkLst>
        <pc:spChg chg="del">
          <ac:chgData name="Cristina Alvarez" userId="b96f20e8-e669-4a66-8339-daabe4ee7b34" providerId="ADAL" clId="{AEDF0175-0242-8B43-85C5-11C7CA9B8C19}" dt="2024-03-12T21:45:47.833" v="198" actId="26606"/>
          <ac:spMkLst>
            <pc:docMk/>
            <pc:sldMk cId="2298580829" sldId="281"/>
            <ac:spMk id="14" creationId="{99ED5833-B85B-4103-8A3B-CAB0308E6C15}"/>
          </ac:spMkLst>
        </pc:spChg>
        <pc:spChg chg="add">
          <ac:chgData name="Cristina Alvarez" userId="b96f20e8-e669-4a66-8339-daabe4ee7b34" providerId="ADAL" clId="{AEDF0175-0242-8B43-85C5-11C7CA9B8C19}" dt="2024-03-12T21:45:47.833" v="198" actId="26606"/>
          <ac:spMkLst>
            <pc:docMk/>
            <pc:sldMk cId="2298580829" sldId="281"/>
            <ac:spMk id="19" creationId="{99ED5833-B85B-4103-8A3B-CAB0308E6C15}"/>
          </ac:spMkLst>
        </pc:spChg>
        <pc:picChg chg="add mod">
          <ac:chgData name="Cristina Alvarez" userId="b96f20e8-e669-4a66-8339-daabe4ee7b34" providerId="ADAL" clId="{AEDF0175-0242-8B43-85C5-11C7CA9B8C19}" dt="2024-03-12T21:45:47.833" v="198" actId="26606"/>
          <ac:picMkLst>
            <pc:docMk/>
            <pc:sldMk cId="2298580829" sldId="281"/>
            <ac:picMk id="4" creationId="{99C37E30-5BB3-1243-0FDC-1CD213582251}"/>
          </ac:picMkLst>
        </pc:picChg>
        <pc:picChg chg="add mod">
          <ac:chgData name="Cristina Alvarez" userId="b96f20e8-e669-4a66-8339-daabe4ee7b34" providerId="ADAL" clId="{AEDF0175-0242-8B43-85C5-11C7CA9B8C19}" dt="2024-03-12T21:45:47.833" v="198" actId="26606"/>
          <ac:picMkLst>
            <pc:docMk/>
            <pc:sldMk cId="2298580829" sldId="281"/>
            <ac:picMk id="6" creationId="{246E3B8F-CC07-2A18-D72B-8E8DFC864791}"/>
          </ac:picMkLst>
        </pc:picChg>
        <pc:picChg chg="del">
          <ac:chgData name="Cristina Alvarez" userId="b96f20e8-e669-4a66-8339-daabe4ee7b34" providerId="ADAL" clId="{AEDF0175-0242-8B43-85C5-11C7CA9B8C19}" dt="2024-03-12T21:45:34.825" v="194" actId="478"/>
          <ac:picMkLst>
            <pc:docMk/>
            <pc:sldMk cId="2298580829" sldId="281"/>
            <ac:picMk id="7" creationId="{5AC657B8-9678-21A5-FA8E-BD9A3CB076E3}"/>
          </ac:picMkLst>
        </pc:picChg>
        <pc:picChg chg="del">
          <ac:chgData name="Cristina Alvarez" userId="b96f20e8-e669-4a66-8339-daabe4ee7b34" providerId="ADAL" clId="{AEDF0175-0242-8B43-85C5-11C7CA9B8C19}" dt="2024-03-12T21:45:37.686" v="195" actId="478"/>
          <ac:picMkLst>
            <pc:docMk/>
            <pc:sldMk cId="2298580829" sldId="281"/>
            <ac:picMk id="9" creationId="{4B631664-354A-AC5A-94CE-E36EBB9164A4}"/>
          </ac:picMkLst>
        </pc:picChg>
      </pc:sldChg>
      <pc:sldChg chg="addSp delSp modSp add mod">
        <pc:chgData name="Cristina Alvarez" userId="b96f20e8-e669-4a66-8339-daabe4ee7b34" providerId="ADAL" clId="{AEDF0175-0242-8B43-85C5-11C7CA9B8C19}" dt="2024-03-12T21:46:44.182" v="209" actId="26606"/>
        <pc:sldMkLst>
          <pc:docMk/>
          <pc:sldMk cId="2137454987" sldId="282"/>
        </pc:sldMkLst>
        <pc:spChg chg="del">
          <ac:chgData name="Cristina Alvarez" userId="b96f20e8-e669-4a66-8339-daabe4ee7b34" providerId="ADAL" clId="{AEDF0175-0242-8B43-85C5-11C7CA9B8C19}" dt="2024-03-12T21:46:44.182" v="209" actId="26606"/>
          <ac:spMkLst>
            <pc:docMk/>
            <pc:sldMk cId="2137454987" sldId="282"/>
            <ac:spMk id="14" creationId="{99ED5833-B85B-4103-8A3B-CAB0308E6C15}"/>
          </ac:spMkLst>
        </pc:spChg>
        <pc:spChg chg="add">
          <ac:chgData name="Cristina Alvarez" userId="b96f20e8-e669-4a66-8339-daabe4ee7b34" providerId="ADAL" clId="{AEDF0175-0242-8B43-85C5-11C7CA9B8C19}" dt="2024-03-12T21:46:44.182" v="209" actId="26606"/>
          <ac:spMkLst>
            <pc:docMk/>
            <pc:sldMk cId="2137454987" sldId="282"/>
            <ac:spMk id="19" creationId="{99ED5833-B85B-4103-8A3B-CAB0308E6C15}"/>
          </ac:spMkLst>
        </pc:spChg>
        <pc:picChg chg="add mod">
          <ac:chgData name="Cristina Alvarez" userId="b96f20e8-e669-4a66-8339-daabe4ee7b34" providerId="ADAL" clId="{AEDF0175-0242-8B43-85C5-11C7CA9B8C19}" dt="2024-03-12T21:46:44.182" v="209" actId="26606"/>
          <ac:picMkLst>
            <pc:docMk/>
            <pc:sldMk cId="2137454987" sldId="282"/>
            <ac:picMk id="4" creationId="{D8144AE3-0BEF-5F4F-9C87-C75D67B1FF0E}"/>
          </ac:picMkLst>
        </pc:picChg>
        <pc:picChg chg="add mod">
          <ac:chgData name="Cristina Alvarez" userId="b96f20e8-e669-4a66-8339-daabe4ee7b34" providerId="ADAL" clId="{AEDF0175-0242-8B43-85C5-11C7CA9B8C19}" dt="2024-03-12T21:46:44.182" v="209" actId="26606"/>
          <ac:picMkLst>
            <pc:docMk/>
            <pc:sldMk cId="2137454987" sldId="282"/>
            <ac:picMk id="6" creationId="{E27F88A8-5B67-BEE4-3545-B7E9829426F4}"/>
          </ac:picMkLst>
        </pc:picChg>
        <pc:picChg chg="del">
          <ac:chgData name="Cristina Alvarez" userId="b96f20e8-e669-4a66-8339-daabe4ee7b34" providerId="ADAL" clId="{AEDF0175-0242-8B43-85C5-11C7CA9B8C19}" dt="2024-03-12T21:46:34.277" v="205" actId="478"/>
          <ac:picMkLst>
            <pc:docMk/>
            <pc:sldMk cId="2137454987" sldId="282"/>
            <ac:picMk id="7" creationId="{D8585CA2-9F68-5046-728B-F21ED31F8ADE}"/>
          </ac:picMkLst>
        </pc:picChg>
        <pc:picChg chg="del">
          <ac:chgData name="Cristina Alvarez" userId="b96f20e8-e669-4a66-8339-daabe4ee7b34" providerId="ADAL" clId="{AEDF0175-0242-8B43-85C5-11C7CA9B8C19}" dt="2024-03-12T21:46:35.587" v="206" actId="478"/>
          <ac:picMkLst>
            <pc:docMk/>
            <pc:sldMk cId="2137454987" sldId="282"/>
            <ac:picMk id="9" creationId="{49B3774A-2CD4-D56F-6A8C-74FD892C2194}"/>
          </ac:picMkLst>
        </pc:picChg>
      </pc:sldChg>
      <pc:sldChg chg="addSp delSp modSp add mod">
        <pc:chgData name="Cristina Alvarez" userId="b96f20e8-e669-4a66-8339-daabe4ee7b34" providerId="ADAL" clId="{AEDF0175-0242-8B43-85C5-11C7CA9B8C19}" dt="2024-03-12T21:47:34.888" v="289" actId="26606"/>
        <pc:sldMkLst>
          <pc:docMk/>
          <pc:sldMk cId="559208458" sldId="283"/>
        </pc:sldMkLst>
        <pc:spChg chg="mod">
          <ac:chgData name="Cristina Alvarez" userId="b96f20e8-e669-4a66-8339-daabe4ee7b34" providerId="ADAL" clId="{AEDF0175-0242-8B43-85C5-11C7CA9B8C19}" dt="2024-03-12T21:47:34.888" v="289" actId="26606"/>
          <ac:spMkLst>
            <pc:docMk/>
            <pc:sldMk cId="559208458" sldId="283"/>
            <ac:spMk id="2" creationId="{3ACD0012-D77B-5EF9-913A-3BE7CA1D34E1}"/>
          </ac:spMkLst>
        </pc:spChg>
        <pc:spChg chg="del">
          <ac:chgData name="Cristina Alvarez" userId="b96f20e8-e669-4a66-8339-daabe4ee7b34" providerId="ADAL" clId="{AEDF0175-0242-8B43-85C5-11C7CA9B8C19}" dt="2024-03-12T21:47:34.888" v="289" actId="26606"/>
          <ac:spMkLst>
            <pc:docMk/>
            <pc:sldMk cId="559208458" sldId="283"/>
            <ac:spMk id="19" creationId="{99ED5833-B85B-4103-8A3B-CAB0308E6C15}"/>
          </ac:spMkLst>
        </pc:spChg>
        <pc:spChg chg="add">
          <ac:chgData name="Cristina Alvarez" userId="b96f20e8-e669-4a66-8339-daabe4ee7b34" providerId="ADAL" clId="{AEDF0175-0242-8B43-85C5-11C7CA9B8C19}" dt="2024-03-12T21:47:34.888" v="289" actId="26606"/>
          <ac:spMkLst>
            <pc:docMk/>
            <pc:sldMk cId="559208458" sldId="283"/>
            <ac:spMk id="24" creationId="{99ED5833-B85B-4103-8A3B-CAB0308E6C15}"/>
          </ac:spMkLst>
        </pc:spChg>
        <pc:picChg chg="del">
          <ac:chgData name="Cristina Alvarez" userId="b96f20e8-e669-4a66-8339-daabe4ee7b34" providerId="ADAL" clId="{AEDF0175-0242-8B43-85C5-11C7CA9B8C19}" dt="2024-03-12T21:47:23.373" v="285" actId="478"/>
          <ac:picMkLst>
            <pc:docMk/>
            <pc:sldMk cId="559208458" sldId="283"/>
            <ac:picMk id="4" creationId="{D8144AE3-0BEF-5F4F-9C87-C75D67B1FF0E}"/>
          </ac:picMkLst>
        </pc:picChg>
        <pc:picChg chg="add mod">
          <ac:chgData name="Cristina Alvarez" userId="b96f20e8-e669-4a66-8339-daabe4ee7b34" providerId="ADAL" clId="{AEDF0175-0242-8B43-85C5-11C7CA9B8C19}" dt="2024-03-12T21:47:34.888" v="289" actId="26606"/>
          <ac:picMkLst>
            <pc:docMk/>
            <pc:sldMk cId="559208458" sldId="283"/>
            <ac:picMk id="5" creationId="{83E722A6-266D-897E-4901-F994415DE8FF}"/>
          </ac:picMkLst>
        </pc:picChg>
        <pc:picChg chg="del">
          <ac:chgData name="Cristina Alvarez" userId="b96f20e8-e669-4a66-8339-daabe4ee7b34" providerId="ADAL" clId="{AEDF0175-0242-8B43-85C5-11C7CA9B8C19}" dt="2024-03-12T21:47:24.503" v="286" actId="478"/>
          <ac:picMkLst>
            <pc:docMk/>
            <pc:sldMk cId="559208458" sldId="283"/>
            <ac:picMk id="6" creationId="{E27F88A8-5B67-BEE4-3545-B7E9829426F4}"/>
          </ac:picMkLst>
        </pc:picChg>
        <pc:picChg chg="add mod">
          <ac:chgData name="Cristina Alvarez" userId="b96f20e8-e669-4a66-8339-daabe4ee7b34" providerId="ADAL" clId="{AEDF0175-0242-8B43-85C5-11C7CA9B8C19}" dt="2024-03-12T21:47:34.888" v="289" actId="26606"/>
          <ac:picMkLst>
            <pc:docMk/>
            <pc:sldMk cId="559208458" sldId="283"/>
            <ac:picMk id="8" creationId="{57DB290C-89EE-4991-0BC4-506A57B4AEB2}"/>
          </ac:picMkLst>
        </pc:picChg>
      </pc:sldChg>
      <pc:sldChg chg="addSp delSp modSp add mod">
        <pc:chgData name="Cristina Alvarez" userId="b96f20e8-e669-4a66-8339-daabe4ee7b34" providerId="ADAL" clId="{AEDF0175-0242-8B43-85C5-11C7CA9B8C19}" dt="2024-03-12T21:48:36.404" v="308" actId="1076"/>
        <pc:sldMkLst>
          <pc:docMk/>
          <pc:sldMk cId="618886595" sldId="284"/>
        </pc:sldMkLst>
        <pc:spChg chg="mod">
          <ac:chgData name="Cristina Alvarez" userId="b96f20e8-e669-4a66-8339-daabe4ee7b34" providerId="ADAL" clId="{AEDF0175-0242-8B43-85C5-11C7CA9B8C19}" dt="2024-03-12T21:48:36.404" v="308" actId="1076"/>
          <ac:spMkLst>
            <pc:docMk/>
            <pc:sldMk cId="618886595" sldId="284"/>
            <ac:spMk id="2" creationId="{3ACD0012-D77B-5EF9-913A-3BE7CA1D34E1}"/>
          </ac:spMkLst>
        </pc:spChg>
        <pc:spChg chg="add del mod">
          <ac:chgData name="Cristina Alvarez" userId="b96f20e8-e669-4a66-8339-daabe4ee7b34" providerId="ADAL" clId="{AEDF0175-0242-8B43-85C5-11C7CA9B8C19}" dt="2024-03-12T21:47:46.387" v="294"/>
          <ac:spMkLst>
            <pc:docMk/>
            <pc:sldMk cId="618886595" sldId="284"/>
            <ac:spMk id="3" creationId="{38311223-C969-78AE-FB4C-2675F2F4FEAC}"/>
          </ac:spMkLst>
        </pc:spChg>
        <pc:spChg chg="del">
          <ac:chgData name="Cristina Alvarez" userId="b96f20e8-e669-4a66-8339-daabe4ee7b34" providerId="ADAL" clId="{AEDF0175-0242-8B43-85C5-11C7CA9B8C19}" dt="2024-03-12T21:48:19.257" v="303" actId="26606"/>
          <ac:spMkLst>
            <pc:docMk/>
            <pc:sldMk cId="618886595" sldId="284"/>
            <ac:spMk id="24" creationId="{99ED5833-B85B-4103-8A3B-CAB0308E6C15}"/>
          </ac:spMkLst>
        </pc:spChg>
        <pc:spChg chg="add">
          <ac:chgData name="Cristina Alvarez" userId="b96f20e8-e669-4a66-8339-daabe4ee7b34" providerId="ADAL" clId="{AEDF0175-0242-8B43-85C5-11C7CA9B8C19}" dt="2024-03-12T21:48:19.257" v="303" actId="26606"/>
          <ac:spMkLst>
            <pc:docMk/>
            <pc:sldMk cId="618886595" sldId="284"/>
            <ac:spMk id="29" creationId="{99ED5833-B85B-4103-8A3B-CAB0308E6C15}"/>
          </ac:spMkLst>
        </pc:spChg>
        <pc:picChg chg="del">
          <ac:chgData name="Cristina Alvarez" userId="b96f20e8-e669-4a66-8339-daabe4ee7b34" providerId="ADAL" clId="{AEDF0175-0242-8B43-85C5-11C7CA9B8C19}" dt="2024-03-12T21:47:46.186" v="292" actId="478"/>
          <ac:picMkLst>
            <pc:docMk/>
            <pc:sldMk cId="618886595" sldId="284"/>
            <ac:picMk id="5" creationId="{83E722A6-266D-897E-4901-F994415DE8FF}"/>
          </ac:picMkLst>
        </pc:picChg>
        <pc:picChg chg="add mod">
          <ac:chgData name="Cristina Alvarez" userId="b96f20e8-e669-4a66-8339-daabe4ee7b34" providerId="ADAL" clId="{AEDF0175-0242-8B43-85C5-11C7CA9B8C19}" dt="2024-03-12T21:48:19.257" v="303" actId="26606"/>
          <ac:picMkLst>
            <pc:docMk/>
            <pc:sldMk cId="618886595" sldId="284"/>
            <ac:picMk id="6" creationId="{6D8EDF8E-70E0-24B5-7B8A-01912C2DCD44}"/>
          </ac:picMkLst>
        </pc:picChg>
        <pc:picChg chg="del">
          <ac:chgData name="Cristina Alvarez" userId="b96f20e8-e669-4a66-8339-daabe4ee7b34" providerId="ADAL" clId="{AEDF0175-0242-8B43-85C5-11C7CA9B8C19}" dt="2024-03-12T21:47:47.725" v="295" actId="478"/>
          <ac:picMkLst>
            <pc:docMk/>
            <pc:sldMk cId="618886595" sldId="284"/>
            <ac:picMk id="8" creationId="{57DB290C-89EE-4991-0BC4-506A57B4AEB2}"/>
          </ac:picMkLst>
        </pc:picChg>
        <pc:picChg chg="add mod">
          <ac:chgData name="Cristina Alvarez" userId="b96f20e8-e669-4a66-8339-daabe4ee7b34" providerId="ADAL" clId="{AEDF0175-0242-8B43-85C5-11C7CA9B8C19}" dt="2024-03-12T21:48:19.257" v="303" actId="26606"/>
          <ac:picMkLst>
            <pc:docMk/>
            <pc:sldMk cId="618886595" sldId="284"/>
            <ac:picMk id="9" creationId="{67FA8FBA-F405-B092-0A6B-D9D50B59D32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A2F6E-06B4-6641-86DB-D9BF0E4E8517}" type="datetimeFigureOut">
              <a:rPr lang="es-CO" smtClean="0"/>
              <a:t>14/03/24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984FD-8519-6D45-8A99-351C2C7C818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1037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984FD-8519-6D45-8A99-351C2C7C8187}" type="slidenum">
              <a:rPr lang="es-CO" smtClean="0"/>
              <a:t>24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731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FB42EB-3D51-B494-948C-38D2F7160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7E5D64-9358-74FB-1378-7A8002FA4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44D71F-8848-C5FA-EC4E-4258D97CE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258C3-73F1-8440-BBCB-F3003CA6E86D}" type="datetimeFigureOut">
              <a:rPr lang="es-CO" smtClean="0"/>
              <a:t>14/03/24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CCC259-ED86-D4E0-F1E0-0603A7CE2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59ABDC-FFC2-6D6B-C1E9-FCEC4F635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52DA9-24F0-624D-A412-4773993AC9B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7296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8A29E0-3BE2-26B0-45A5-F96144491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6FAB678-EC83-C55C-6030-295456E54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C8E897-2961-4CDE-7D78-C6FEFA3D4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258C3-73F1-8440-BBCB-F3003CA6E86D}" type="datetimeFigureOut">
              <a:rPr lang="es-CO" smtClean="0"/>
              <a:t>14/03/24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83E949-9B7D-3535-951B-08720CD4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6B0DE5-8E4E-8B46-B31C-8F10EE33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52DA9-24F0-624D-A412-4773993AC9B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4606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F6D7CEE-6EDB-DEAD-6A32-CE1CE8E484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8316FB6-89A3-2F9E-4B8C-F7650D5B7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4E203F-652B-785B-795A-2D0F9035C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258C3-73F1-8440-BBCB-F3003CA6E86D}" type="datetimeFigureOut">
              <a:rPr lang="es-CO" smtClean="0"/>
              <a:t>14/03/24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CED65E-36A9-048B-1776-CEDC52B97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C7AB66-D22C-06A2-3870-FE693B70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52DA9-24F0-624D-A412-4773993AC9B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616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D405F9-B5C8-11A1-7987-77ECEE90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7E3324-3AA6-ECE6-9A71-E36C754ED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166470-91E7-247F-C6D4-D063AE887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258C3-73F1-8440-BBCB-F3003CA6E86D}" type="datetimeFigureOut">
              <a:rPr lang="es-CO" smtClean="0"/>
              <a:t>14/03/24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F22987-64F1-2CB5-F933-AFA7A9AEC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D07172-F7FA-CF31-5970-A176B4C0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52DA9-24F0-624D-A412-4773993AC9B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475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C156F-2D82-54B5-B729-D0B3AF37A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9B39D7-3C0E-2A6A-8D15-1194A93B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EB2639-F681-F7C5-C4CB-D01F7E233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258C3-73F1-8440-BBCB-F3003CA6E86D}" type="datetimeFigureOut">
              <a:rPr lang="es-CO" smtClean="0"/>
              <a:t>14/03/24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B0D1E6-E04F-B2F7-00AE-D5790B6E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F12FCA-75A8-D2B9-EFBC-A984CAD62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52DA9-24F0-624D-A412-4773993AC9B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5970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37A73-940A-BC17-BB11-A3C5BDC23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58E658-127C-79BA-31BD-FF95B24B0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940B7E-E9D9-79F7-D64B-DA13E3634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458D3DB-D73F-F6CC-D40D-7CD2A801E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258C3-73F1-8440-BBCB-F3003CA6E86D}" type="datetimeFigureOut">
              <a:rPr lang="es-CO" smtClean="0"/>
              <a:t>14/03/24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5A27A1B-FDA0-7837-2507-3212F5D74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E26EEE-3EFF-9D7E-4ACC-2669C115C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52DA9-24F0-624D-A412-4773993AC9B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786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BBE44-7027-49CE-FDAC-7A742B9E3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FE5271-6DE2-9D1F-2500-29B2102ED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F527E7-9115-8569-CBCC-9FEA21EBE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D45DCE-ED00-AAE5-D05D-CDE3D0727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285608C-A2E8-A8D9-146B-2906EE2EF3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46430AA-5302-82B9-BB51-44EB6E7B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258C3-73F1-8440-BBCB-F3003CA6E86D}" type="datetimeFigureOut">
              <a:rPr lang="es-CO" smtClean="0"/>
              <a:t>14/03/24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50A2780-CC30-71B0-DE0B-FA925F2CB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12EEA7-88FB-C63A-073C-0A76B5B32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52DA9-24F0-624D-A412-4773993AC9B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187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9AA4A2-2BA8-6009-1751-E0CF87F2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10F7F37-DF27-3B58-4605-E6D94C22C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258C3-73F1-8440-BBCB-F3003CA6E86D}" type="datetimeFigureOut">
              <a:rPr lang="es-CO" smtClean="0"/>
              <a:t>14/03/24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7D2504-FECD-AA9D-1543-BC246A553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69ECF74-9E9F-27AD-65D9-A3ACBAEB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52DA9-24F0-624D-A412-4773993AC9B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676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51E71D2-C0A1-22F8-338C-29DAB4FCE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258C3-73F1-8440-BBCB-F3003CA6E86D}" type="datetimeFigureOut">
              <a:rPr lang="es-CO" smtClean="0"/>
              <a:t>14/03/24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ED63728-394E-440D-0384-7A30A664A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C0DD75-5C0A-ED4F-3E6C-B6E05044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52DA9-24F0-624D-A412-4773993AC9B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748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36D4C-395B-E31C-4AA4-8632E6A7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BA5C2B-C038-1B9B-1EBA-095F6E5C1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4044F2-6DEB-A4B3-C914-97AEB0F4E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88EF99-0C46-A43E-3978-71D55308C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258C3-73F1-8440-BBCB-F3003CA6E86D}" type="datetimeFigureOut">
              <a:rPr lang="es-CO" smtClean="0"/>
              <a:t>14/03/24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570D725-D6C2-A0F9-2E60-7E3B9F693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D8D05F-AE81-62CE-3DCD-B41F0260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52DA9-24F0-624D-A412-4773993AC9B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3078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DA300-95A0-A918-0D38-F2356066D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0ACA53C-B805-44DE-B8A8-F1154FB96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0EC32B-A440-98E9-F81F-FE4BA1920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58F6150-4981-96D4-C4FE-E95B9FA13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258C3-73F1-8440-BBCB-F3003CA6E86D}" type="datetimeFigureOut">
              <a:rPr lang="es-CO" smtClean="0"/>
              <a:t>14/03/24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911CA8E-7628-1321-A6F6-047C0C645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02EF81-114F-EFEE-A6C5-EB421F930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52DA9-24F0-624D-A412-4773993AC9B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8774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AAB4287-3261-678D-66B2-CE2E2B70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70DFA4-7435-4302-9B73-30BE0B39E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96DC4A-B969-AEA0-4FB8-70E68C20C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5258C3-73F1-8440-BBCB-F3003CA6E86D}" type="datetimeFigureOut">
              <a:rPr lang="es-CO" smtClean="0"/>
              <a:t>14/03/24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E38B5F-81B6-A7FE-DF0E-A1D2D6F80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D66FC5-18B1-3248-15FC-35F3F0BF2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252DA9-24F0-624D-A412-4773993AC9B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91851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8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ABFFF94B-BE19-11B3-FA69-5E896556C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6900" y="37481"/>
            <a:ext cx="5762529" cy="660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985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204B6E-4E17-E137-9997-CCC7DA988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Juez presente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255201C-415E-C9FB-BC17-7272C22EC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01E907C7-F01E-CE41-F1EB-FBA405DF2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75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204B6E-4E17-E137-9997-CCC7DA988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Juez presente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1E08B343-2D88-D143-0556-88D6C518D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321015F-4368-B2E6-7028-6962E40529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21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5C2B63-F3C8-2F62-D045-18201E5C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Juez control de las audiencias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3F4D193-59EE-ACC6-D242-F1B0F53A0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05ECEB9A-9B23-4C7F-A3E0-CA8454705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19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5C2B63-F3C8-2F62-D045-18201E5C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Juez control de las audiencias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224E2FE0-A402-745B-7104-9A24A045A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0A28BFFA-952B-4F7D-8C0F-4FCB5428E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20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4488F6-479B-C069-0EEE-78DCD3C2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Persona se sintió escuchada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4C24628-D093-9811-80C0-357591E43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7B7F712-DB09-76D9-A566-2E80C00BA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02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4488F6-479B-C069-0EEE-78DCD3C2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Persona se sintió escuchada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9009829C-3A27-6F80-99B7-951F24E60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CE9ED78A-2CE8-B687-5124-3D5C7B164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98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933CB9-EAE0-C986-DD2D-F1F9F3E05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Persona detrás de un vidrio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A53574DC-109C-8F11-FD8C-C8A0CAC8F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E6341029-293A-A0ED-A677-B457CC23E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26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933CB9-EAE0-C986-DD2D-F1F9F3E05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Persona detrás de un vidrio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C672DE49-5244-21D4-C9FC-4285A5EF4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BF4F59F1-BD8C-2302-3049-D3428DF8A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46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30F88D-3E8E-8FB5-8B92-5A32E5AF6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Persona estaba esposada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A0FB9E46-3195-270F-C336-A2F429F6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AA66D73E-F988-79EA-099E-D37C015D3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55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30F88D-3E8E-8FB5-8B92-5A32E5AF6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Persona estaba esposada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121C5FA5-28AA-AE0C-24DC-B7C1CAE53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DE7E4DDF-24C8-532E-EC1A-E73E329CB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20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9B1F90-7740-8A06-086D-8C94A959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Contacto con juez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A344CF4C-6099-A6C1-D0F4-7E40E4CBC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31010C5B-0A2D-B0A4-526B-546FA18EF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67B6F7-3417-D717-BCAF-E6CA566CE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Persona uniformada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4AC8B328-CBE1-0ABD-9B3D-746AD6A80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951E3C01-F906-D642-FDE8-48D655DE9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61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67B6F7-3417-D717-BCAF-E6CA566CE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Persona uniformada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F93C9AF2-5CF7-8BFE-6F35-FCFC89BE3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2379EB51-2C65-6434-700B-48A30DD8B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64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71C272-E8E2-7AC9-408F-0E3FF93E9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Proceso justo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5AC657B8-9678-21A5-FA8E-BD9A3CB07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B631664-354A-AC5A-94CE-E36EBB916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69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71C272-E8E2-7AC9-408F-0E3FF93E9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Proceso justo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99C37E30-5BB3-1243-0FDC-1CD213582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246E3B8F-CC07-2A18-D72B-8E8DFC864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80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CD0012-D77B-5EF9-913A-3BE7CA1D3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Sentencia justa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8585CA2-9F68-5046-728B-F21ED31F8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9B3774A-2CD4-D56F-6A8C-74FD892C21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8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CD0012-D77B-5EF9-913A-3BE7CA1D3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Sentencia justa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8144AE3-0BEF-5F4F-9C87-C75D67B1F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E27F88A8-5B67-BEE4-3545-B7E982942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54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CD0012-D77B-5EF9-913A-3BE7CA1D3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juez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lo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consideraba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culpable antes de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oir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las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pruebas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2E55619A-990C-D4D8-0250-789C9F71B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2ADCAB86-747C-8A83-7A74-146AFD965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08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CD0012-D77B-5EF9-913A-3BE7CA1D3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juez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lo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consideraba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culpable antes de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oir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las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pruebas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73DCF5C-FA92-CD8F-16E5-56CD190B4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93B2202-6717-8DBF-8C66-B68205E13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86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9B1F90-7740-8A06-086D-8C94A959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Contacto con juez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E3694A12-AFC3-A5BF-3057-076E70AD4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7790B19-903C-8F3B-7E48-10608A029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32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7F2C0E-6C6F-C126-696F-9C12CF675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Registro video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1E63B23-118C-2307-64B6-00CC4EC9A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0C52B439-04A5-486A-19C5-A303BB2A3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26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7F2C0E-6C6F-C126-696F-9C12CF675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Registro video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0F98E49-6903-50CC-E680-AA9ECDC06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385" y="2089981"/>
            <a:ext cx="5251674" cy="393875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FF73F1F0-9D56-34B8-9F4E-59CD68427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262" y="2089981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47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D780B5-E6A7-ED4B-E533-7F4FFC826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Acceso al público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ADD4F5CF-AF98-3114-EDCB-1A425E3F5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0619" y="2225525"/>
            <a:ext cx="5251674" cy="3938756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E3106633-FF12-5F28-6B2F-3D3FBA41E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771" y="222552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96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D780B5-E6A7-ED4B-E533-7F4FFC826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Acceso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al </a:t>
            </a:r>
            <a:r>
              <a:rPr lang="en-US" sz="52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público</a:t>
            </a:r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A338DA71-055D-E14D-5D95-E61BF8070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5113" y="2392324"/>
            <a:ext cx="5251674" cy="3938756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C06DFBF1-A5B3-0167-1073-447DA8149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282" y="2392324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99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2B3F7B-9D4C-212F-2B24-4F378378E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4272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Juez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control </a:t>
            </a:r>
            <a:r>
              <a:rPr lang="en-US" sz="52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distinto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al que lo </a:t>
            </a:r>
            <a:r>
              <a:rPr lang="en-US" sz="52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sentenció</a:t>
            </a:r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95A120F-6BC0-CD90-6D91-0DE54CD3F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442" y="2225525"/>
            <a:ext cx="5251674" cy="3938756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19A82A30-C131-18E5-32E0-D1B13C01B0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2762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56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2B3F7B-9D4C-212F-2B24-4F378378E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Juez control distinto al que lo sentenció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DB5ED0F-8553-972B-53CF-8A2390050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2762" y="2365285"/>
            <a:ext cx="5251674" cy="3938756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BC664A26-A3F5-74D8-74A8-78E8FD11D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9421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781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62359308C733147A209A9423741ABB1" ma:contentTypeVersion="16" ma:contentTypeDescription="Crear nuevo documento." ma:contentTypeScope="" ma:versionID="46cc87e7723544f0ef0a90085231f4be">
  <xsd:schema xmlns:xsd="http://www.w3.org/2001/XMLSchema" xmlns:xs="http://www.w3.org/2001/XMLSchema" xmlns:p="http://schemas.microsoft.com/office/2006/metadata/properties" xmlns:ns2="d2d4c2ad-b63f-415b-82f0-3296fc2966de" xmlns:ns3="69276225-f05c-44c5-92dc-c999460a4149" targetNamespace="http://schemas.microsoft.com/office/2006/metadata/properties" ma:root="true" ma:fieldsID="e9cd408853cc4d95ae2a27577a971dd5" ns2:_="" ns3:_="">
    <xsd:import namespace="d2d4c2ad-b63f-415b-82f0-3296fc2966de"/>
    <xsd:import namespace="69276225-f05c-44c5-92dc-c999460a41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d4c2ad-b63f-415b-82f0-3296fc2966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Etiquetas de imagen" ma:readOnly="false" ma:fieldId="{5cf76f15-5ced-4ddc-b409-7134ff3c332f}" ma:taxonomyMulti="true" ma:sspId="c40d4899-0986-466d-9443-4d7b8518a0f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276225-f05c-44c5-92dc-c999460a4149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32d65da7-472f-44c6-be22-218d2da46f49}" ma:internalName="TaxCatchAll" ma:showField="CatchAllData" ma:web="69276225-f05c-44c5-92dc-c999460a41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2d4c2ad-b63f-415b-82f0-3296fc2966de">
      <Terms xmlns="http://schemas.microsoft.com/office/infopath/2007/PartnerControls"/>
    </lcf76f155ced4ddcb4097134ff3c332f>
    <TaxCatchAll xmlns="69276225-f05c-44c5-92dc-c999460a4149" xsi:nil="true"/>
  </documentManagement>
</p:properties>
</file>

<file path=customXml/itemProps1.xml><?xml version="1.0" encoding="utf-8"?>
<ds:datastoreItem xmlns:ds="http://schemas.openxmlformats.org/officeDocument/2006/customXml" ds:itemID="{AECA2C0D-AB75-40DA-B5A6-83916E05A9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d4c2ad-b63f-415b-82f0-3296fc2966de"/>
    <ds:schemaRef ds:uri="69276225-f05c-44c5-92dc-c999460a41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AD67AA-9DED-4AAF-B423-0C376FA9FD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CE70DB-7893-415A-9486-E5A3E46F9951}">
  <ds:schemaRefs>
    <ds:schemaRef ds:uri="http://purl.org/dc/elements/1.1/"/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69276225-f05c-44c5-92dc-c999460a4149"/>
    <ds:schemaRef ds:uri="d2d4c2ad-b63f-415b-82f0-3296fc2966d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101</Words>
  <Application>Microsoft Macintosh PowerPoint</Application>
  <PresentationFormat>Panorámica</PresentationFormat>
  <Paragraphs>27</Paragraphs>
  <Slides>27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Aptos</vt:lpstr>
      <vt:lpstr>Aptos Display</vt:lpstr>
      <vt:lpstr>Arial</vt:lpstr>
      <vt:lpstr>Tema de Office</vt:lpstr>
      <vt:lpstr>Presentación de PowerPoint</vt:lpstr>
      <vt:lpstr>Contacto con juez</vt:lpstr>
      <vt:lpstr>Contacto con juez</vt:lpstr>
      <vt:lpstr>Registro video</vt:lpstr>
      <vt:lpstr>Registro video</vt:lpstr>
      <vt:lpstr>Acceso al público</vt:lpstr>
      <vt:lpstr>Acceso al público</vt:lpstr>
      <vt:lpstr>Juez control distinto al que lo sentenció</vt:lpstr>
      <vt:lpstr>Juez control distinto al que lo sentenció</vt:lpstr>
      <vt:lpstr>Juez presente</vt:lpstr>
      <vt:lpstr>Juez presente</vt:lpstr>
      <vt:lpstr>Juez control de las audiencias</vt:lpstr>
      <vt:lpstr>Juez control de las audiencias</vt:lpstr>
      <vt:lpstr>Persona se sintió escuchada</vt:lpstr>
      <vt:lpstr>Persona se sintió escuchada</vt:lpstr>
      <vt:lpstr>Persona detrás de un vidrio</vt:lpstr>
      <vt:lpstr>Persona detrás de un vidrio</vt:lpstr>
      <vt:lpstr>Persona estaba esposada</vt:lpstr>
      <vt:lpstr>Persona estaba esposada</vt:lpstr>
      <vt:lpstr>Persona uniformada</vt:lpstr>
      <vt:lpstr>Persona uniformada</vt:lpstr>
      <vt:lpstr>Proceso justo</vt:lpstr>
      <vt:lpstr>Proceso justo</vt:lpstr>
      <vt:lpstr>Sentencia justa</vt:lpstr>
      <vt:lpstr>Sentencia justa</vt:lpstr>
      <vt:lpstr>El juez lo consideraba culpable antes de oir las pruebas</vt:lpstr>
      <vt:lpstr>El juez lo consideraba culpable antes de oir las pruebas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 Pardo</dc:creator>
  <cp:lastModifiedBy>Santiago Pardo</cp:lastModifiedBy>
  <cp:revision>1</cp:revision>
  <dcterms:created xsi:type="dcterms:W3CDTF">2024-02-29T14:55:29Z</dcterms:created>
  <dcterms:modified xsi:type="dcterms:W3CDTF">2024-03-14T16:05:58Z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0x010100062359308C733147A209A9423741ABB1</vt:lpwstr>
  </property>
  <property fmtid="{D5CDD505-2E9C-101B-9397-08002B2CF9AE}" pid="3" name="MediaServiceImageTags">
    <vt:lpwstr/>
  </property>
</Properties>
</file>